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10" r:id="rId2"/>
    <p:sldId id="325" r:id="rId3"/>
    <p:sldId id="335" r:id="rId4"/>
    <p:sldId id="326" r:id="rId5"/>
    <p:sldId id="327" r:id="rId6"/>
    <p:sldId id="329" r:id="rId7"/>
    <p:sldId id="330" r:id="rId8"/>
    <p:sldId id="331" r:id="rId9"/>
    <p:sldId id="319" r:id="rId10"/>
    <p:sldId id="332" r:id="rId11"/>
    <p:sldId id="316" r:id="rId12"/>
    <p:sldId id="314" r:id="rId13"/>
    <p:sldId id="309" r:id="rId14"/>
    <p:sldId id="298" r:id="rId15"/>
    <p:sldId id="295" r:id="rId16"/>
    <p:sldId id="296" r:id="rId17"/>
    <p:sldId id="333" r:id="rId18"/>
    <p:sldId id="294" r:id="rId19"/>
    <p:sldId id="334" r:id="rId20"/>
  </p:sldIdLst>
  <p:sldSz cx="12192000" cy="6858000"/>
  <p:notesSz cx="6858000" cy="9144000"/>
  <p:custDataLst>
    <p:tags r:id="rId22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1CA1F3"/>
    <a:srgbClr val="D61E4E"/>
    <a:srgbClr val="4F81BD"/>
    <a:srgbClr val="BFD1E7"/>
    <a:srgbClr val="E4C97D"/>
    <a:srgbClr val="FFFFFF"/>
    <a:srgbClr val="FFE699"/>
    <a:srgbClr val="3C7BC7"/>
    <a:srgbClr val="FFD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59960" autoAdjust="0"/>
  </p:normalViewPr>
  <p:slideViewPr>
    <p:cSldViewPr snapToGrid="0" showGuides="1">
      <p:cViewPr varScale="1">
        <p:scale>
          <a:sx n="36" d="100"/>
          <a:sy n="36" d="100"/>
        </p:scale>
        <p:origin x="1734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na Mª  Beltrán Aroca" userId="a6e82fe7-b75a-4b32-9032-046660dded1d" providerId="ADAL" clId="{4B7B6298-9D2A-41DA-BE63-07933D79024C}"/>
    <pc:docChg chg="addSld modSld">
      <pc:chgData name="Cristina Mª  Beltrán Aroca" userId="a6e82fe7-b75a-4b32-9032-046660dded1d" providerId="ADAL" clId="{4B7B6298-9D2A-41DA-BE63-07933D79024C}" dt="2020-12-15T12:52:33.959" v="553" actId="20577"/>
      <pc:docMkLst>
        <pc:docMk/>
      </pc:docMkLst>
      <pc:sldChg chg="modNotesTx">
        <pc:chgData name="Cristina Mª  Beltrán Aroca" userId="a6e82fe7-b75a-4b32-9032-046660dded1d" providerId="ADAL" clId="{4B7B6298-9D2A-41DA-BE63-07933D79024C}" dt="2020-12-15T12:48:35.625" v="333"/>
        <pc:sldMkLst>
          <pc:docMk/>
          <pc:sldMk cId="1056137206" sldId="295"/>
        </pc:sldMkLst>
      </pc:sldChg>
      <pc:sldChg chg="modNotesTx">
        <pc:chgData name="Cristina Mª  Beltrán Aroca" userId="a6e82fe7-b75a-4b32-9032-046660dded1d" providerId="ADAL" clId="{4B7B6298-9D2A-41DA-BE63-07933D79024C}" dt="2020-12-15T12:48:56.997" v="389" actId="20577"/>
        <pc:sldMkLst>
          <pc:docMk/>
          <pc:sldMk cId="3307984680" sldId="296"/>
        </pc:sldMkLst>
      </pc:sldChg>
      <pc:sldChg chg="modNotesTx">
        <pc:chgData name="Cristina Mª  Beltrán Aroca" userId="a6e82fe7-b75a-4b32-9032-046660dded1d" providerId="ADAL" clId="{4B7B6298-9D2A-41DA-BE63-07933D79024C}" dt="2020-12-15T12:48:23.226" v="332" actId="20577"/>
        <pc:sldMkLst>
          <pc:docMk/>
          <pc:sldMk cId="1403354248" sldId="298"/>
        </pc:sldMkLst>
      </pc:sldChg>
      <pc:sldChg chg="modNotesTx">
        <pc:chgData name="Cristina Mª  Beltrán Aroca" userId="a6e82fe7-b75a-4b32-9032-046660dded1d" providerId="ADAL" clId="{4B7B6298-9D2A-41DA-BE63-07933D79024C}" dt="2020-12-15T12:38:38.017" v="0"/>
        <pc:sldMkLst>
          <pc:docMk/>
          <pc:sldMk cId="3888731062" sldId="310"/>
        </pc:sldMkLst>
      </pc:sldChg>
      <pc:sldChg chg="modNotesTx">
        <pc:chgData name="Cristina Mª  Beltrán Aroca" userId="a6e82fe7-b75a-4b32-9032-046660dded1d" providerId="ADAL" clId="{4B7B6298-9D2A-41DA-BE63-07933D79024C}" dt="2020-12-15T12:47:57.630" v="329"/>
        <pc:sldMkLst>
          <pc:docMk/>
          <pc:sldMk cId="1795200645" sldId="314"/>
        </pc:sldMkLst>
      </pc:sldChg>
      <pc:sldChg chg="modNotesTx">
        <pc:chgData name="Cristina Mª  Beltrán Aroca" userId="a6e82fe7-b75a-4b32-9032-046660dded1d" providerId="ADAL" clId="{4B7B6298-9D2A-41DA-BE63-07933D79024C}" dt="2020-12-15T12:38:50.623" v="1"/>
        <pc:sldMkLst>
          <pc:docMk/>
          <pc:sldMk cId="2231408518" sldId="325"/>
        </pc:sldMkLst>
      </pc:sldChg>
      <pc:sldChg chg="modNotesTx">
        <pc:chgData name="Cristina Mª  Beltrán Aroca" userId="a6e82fe7-b75a-4b32-9032-046660dded1d" providerId="ADAL" clId="{4B7B6298-9D2A-41DA-BE63-07933D79024C}" dt="2020-12-15T12:46:33.217" v="322"/>
        <pc:sldMkLst>
          <pc:docMk/>
          <pc:sldMk cId="52170623" sldId="326"/>
        </pc:sldMkLst>
      </pc:sldChg>
      <pc:sldChg chg="modNotesTx">
        <pc:chgData name="Cristina Mª  Beltrán Aroca" userId="a6e82fe7-b75a-4b32-9032-046660dded1d" providerId="ADAL" clId="{4B7B6298-9D2A-41DA-BE63-07933D79024C}" dt="2020-12-15T12:46:51.534" v="323"/>
        <pc:sldMkLst>
          <pc:docMk/>
          <pc:sldMk cId="2379448529" sldId="327"/>
        </pc:sldMkLst>
      </pc:sldChg>
      <pc:sldChg chg="modNotesTx">
        <pc:chgData name="Cristina Mª  Beltrán Aroca" userId="a6e82fe7-b75a-4b32-9032-046660dded1d" providerId="ADAL" clId="{4B7B6298-9D2A-41DA-BE63-07933D79024C}" dt="2020-12-15T12:47:04.094" v="326"/>
        <pc:sldMkLst>
          <pc:docMk/>
          <pc:sldMk cId="124210224" sldId="329"/>
        </pc:sldMkLst>
      </pc:sldChg>
      <pc:sldChg chg="modNotesTx">
        <pc:chgData name="Cristina Mª  Beltrán Aroca" userId="a6e82fe7-b75a-4b32-9032-046660dded1d" providerId="ADAL" clId="{4B7B6298-9D2A-41DA-BE63-07933D79024C}" dt="2020-12-15T12:52:33.959" v="553" actId="20577"/>
        <pc:sldMkLst>
          <pc:docMk/>
          <pc:sldMk cId="3423881402" sldId="330"/>
        </pc:sldMkLst>
      </pc:sldChg>
      <pc:sldChg chg="modNotesTx">
        <pc:chgData name="Cristina Mª  Beltrán Aroca" userId="a6e82fe7-b75a-4b32-9032-046660dded1d" providerId="ADAL" clId="{4B7B6298-9D2A-41DA-BE63-07933D79024C}" dt="2020-12-15T12:47:38.583" v="328"/>
        <pc:sldMkLst>
          <pc:docMk/>
          <pc:sldMk cId="1642812430" sldId="331"/>
        </pc:sldMkLst>
      </pc:sldChg>
      <pc:sldChg chg="modNotesTx">
        <pc:chgData name="Cristina Mª  Beltrán Aroca" userId="a6e82fe7-b75a-4b32-9032-046660dded1d" providerId="ADAL" clId="{4B7B6298-9D2A-41DA-BE63-07933D79024C}" dt="2020-12-15T12:49:12.580" v="417" actId="20577"/>
        <pc:sldMkLst>
          <pc:docMk/>
          <pc:sldMk cId="3751487876" sldId="333"/>
        </pc:sldMkLst>
      </pc:sldChg>
      <pc:sldChg chg="addSp modSp add mod modAnim modNotesTx">
        <pc:chgData name="Cristina Mª  Beltrán Aroca" userId="a6e82fe7-b75a-4b32-9032-046660dded1d" providerId="ADAL" clId="{4B7B6298-9D2A-41DA-BE63-07933D79024C}" dt="2020-12-15T12:46:06.680" v="321" actId="20577"/>
        <pc:sldMkLst>
          <pc:docMk/>
          <pc:sldMk cId="2901675688" sldId="335"/>
        </pc:sldMkLst>
        <pc:spChg chg="mod">
          <ac:chgData name="Cristina Mª  Beltrán Aroca" userId="a6e82fe7-b75a-4b32-9032-046660dded1d" providerId="ADAL" clId="{4B7B6298-9D2A-41DA-BE63-07933D79024C}" dt="2020-12-15T12:45:38.661" v="306" actId="20577"/>
          <ac:spMkLst>
            <pc:docMk/>
            <pc:sldMk cId="2901675688" sldId="335"/>
            <ac:spMk id="5" creationId="{BED4F39E-10AB-46D9-B8E0-1495F02B3B9E}"/>
          </ac:spMkLst>
        </pc:spChg>
        <pc:spChg chg="mod">
          <ac:chgData name="Cristina Mª  Beltrán Aroca" userId="a6e82fe7-b75a-4b32-9032-046660dded1d" providerId="ADAL" clId="{4B7B6298-9D2A-41DA-BE63-07933D79024C}" dt="2020-12-15T12:45:42.698" v="308" actId="20577"/>
          <ac:spMkLst>
            <pc:docMk/>
            <pc:sldMk cId="2901675688" sldId="335"/>
            <ac:spMk id="16" creationId="{42A24C3E-E081-4F27-92B2-54F881CBDAB9}"/>
          </ac:spMkLst>
        </pc:spChg>
        <pc:spChg chg="mod">
          <ac:chgData name="Cristina Mª  Beltrán Aroca" userId="a6e82fe7-b75a-4b32-9032-046660dded1d" providerId="ADAL" clId="{4B7B6298-9D2A-41DA-BE63-07933D79024C}" dt="2020-12-15T12:46:06.680" v="321" actId="20577"/>
          <ac:spMkLst>
            <pc:docMk/>
            <pc:sldMk cId="2901675688" sldId="335"/>
            <ac:spMk id="18" creationId="{A1E40917-9570-4E46-8197-D457137F23DF}"/>
          </ac:spMkLst>
        </pc:spChg>
        <pc:grpChg chg="mod">
          <ac:chgData name="Cristina Mª  Beltrán Aroca" userId="a6e82fe7-b75a-4b32-9032-046660dded1d" providerId="ADAL" clId="{4B7B6298-9D2A-41DA-BE63-07933D79024C}" dt="2020-12-15T12:42:37.836" v="41" actId="164"/>
          <ac:grpSpMkLst>
            <pc:docMk/>
            <pc:sldMk cId="2901675688" sldId="335"/>
            <ac:grpSpMk id="3" creationId="{2043886F-7F86-4ECB-B7D9-567C5DD38B0E}"/>
          </ac:grpSpMkLst>
        </pc:grpChg>
        <pc:grpChg chg="add mod">
          <ac:chgData name="Cristina Mª  Beltrán Aroca" userId="a6e82fe7-b75a-4b32-9032-046660dded1d" providerId="ADAL" clId="{4B7B6298-9D2A-41DA-BE63-07933D79024C}" dt="2020-12-15T12:42:37.836" v="41" actId="164"/>
          <ac:grpSpMkLst>
            <pc:docMk/>
            <pc:sldMk cId="2901675688" sldId="335"/>
            <ac:grpSpMk id="6" creationId="{1A03A667-FE54-4FEB-A575-952CDF328139}"/>
          </ac:grpSpMkLst>
        </pc:grpChg>
        <pc:grpChg chg="add mod">
          <ac:chgData name="Cristina Mª  Beltrán Aroca" userId="a6e82fe7-b75a-4b32-9032-046660dded1d" providerId="ADAL" clId="{4B7B6298-9D2A-41DA-BE63-07933D79024C}" dt="2020-12-15T12:42:43.232" v="43" actId="12789"/>
          <ac:grpSpMkLst>
            <pc:docMk/>
            <pc:sldMk cId="2901675688" sldId="335"/>
            <ac:grpSpMk id="7" creationId="{934190A5-53FD-4DC0-A7F6-99090518CD48}"/>
          </ac:grpSpMkLst>
        </pc:grpChg>
      </pc:sldChg>
    </pc:docChg>
  </pc:docChgLst>
  <pc:docChgLst>
    <pc:chgData name="Cristina Mª  Beltrán Aroca" userId="a6e82fe7-b75a-4b32-9032-046660dded1d" providerId="ADAL" clId="{5947B893-A28D-4F32-B9DC-06778D7CA4E4}"/>
    <pc:docChg chg="custSel modSld">
      <pc:chgData name="Cristina Mª  Beltrán Aroca" userId="a6e82fe7-b75a-4b32-9032-046660dded1d" providerId="ADAL" clId="{5947B893-A28D-4F32-B9DC-06778D7CA4E4}" dt="2020-12-02T13:03:39.109" v="665" actId="6549"/>
      <pc:docMkLst>
        <pc:docMk/>
      </pc:docMkLst>
      <pc:sldChg chg="modNotesTx">
        <pc:chgData name="Cristina Mª  Beltrán Aroca" userId="a6e82fe7-b75a-4b32-9032-046660dded1d" providerId="ADAL" clId="{5947B893-A28D-4F32-B9DC-06778D7CA4E4}" dt="2020-12-02T13:02:35.511" v="515" actId="20577"/>
        <pc:sldMkLst>
          <pc:docMk/>
          <pc:sldMk cId="1056137206" sldId="295"/>
        </pc:sldMkLst>
      </pc:sldChg>
      <pc:sldChg chg="modNotesTx">
        <pc:chgData name="Cristina Mª  Beltrán Aroca" userId="a6e82fe7-b75a-4b32-9032-046660dded1d" providerId="ADAL" clId="{5947B893-A28D-4F32-B9DC-06778D7CA4E4}" dt="2020-12-02T13:02:41.118" v="517" actId="20577"/>
        <pc:sldMkLst>
          <pc:docMk/>
          <pc:sldMk cId="3307984680" sldId="296"/>
        </pc:sldMkLst>
      </pc:sldChg>
      <pc:sldChg chg="modNotesTx">
        <pc:chgData name="Cristina Mª  Beltrán Aroca" userId="a6e82fe7-b75a-4b32-9032-046660dded1d" providerId="ADAL" clId="{5947B893-A28D-4F32-B9DC-06778D7CA4E4}" dt="2020-12-02T13:02:32.191" v="514" actId="20577"/>
        <pc:sldMkLst>
          <pc:docMk/>
          <pc:sldMk cId="1403354248" sldId="298"/>
        </pc:sldMkLst>
      </pc:sldChg>
      <pc:sldChg chg="modNotesTx">
        <pc:chgData name="Cristina Mª  Beltrán Aroca" userId="a6e82fe7-b75a-4b32-9032-046660dded1d" providerId="ADAL" clId="{5947B893-A28D-4F32-B9DC-06778D7CA4E4}" dt="2020-12-02T13:02:26.081" v="513" actId="20577"/>
        <pc:sldMkLst>
          <pc:docMk/>
          <pc:sldMk cId="3911673585" sldId="309"/>
        </pc:sldMkLst>
      </pc:sldChg>
      <pc:sldChg chg="modNotesTx">
        <pc:chgData name="Cristina Mª  Beltrán Aroca" userId="a6e82fe7-b75a-4b32-9032-046660dded1d" providerId="ADAL" clId="{5947B893-A28D-4F32-B9DC-06778D7CA4E4}" dt="2020-12-02T12:55:49.072" v="0" actId="20577"/>
        <pc:sldMkLst>
          <pc:docMk/>
          <pc:sldMk cId="3888731062" sldId="310"/>
        </pc:sldMkLst>
      </pc:sldChg>
      <pc:sldChg chg="modNotesTx">
        <pc:chgData name="Cristina Mª  Beltrán Aroca" userId="a6e82fe7-b75a-4b32-9032-046660dded1d" providerId="ADAL" clId="{5947B893-A28D-4F32-B9DC-06778D7CA4E4}" dt="2020-12-02T13:01:53.296" v="398" actId="20577"/>
        <pc:sldMkLst>
          <pc:docMk/>
          <pc:sldMk cId="1795200645" sldId="314"/>
        </pc:sldMkLst>
      </pc:sldChg>
      <pc:sldChg chg="modNotesTx">
        <pc:chgData name="Cristina Mª  Beltrán Aroca" userId="a6e82fe7-b75a-4b32-9032-046660dded1d" providerId="ADAL" clId="{5947B893-A28D-4F32-B9DC-06778D7CA4E4}" dt="2020-12-02T13:01:48.345" v="397" actId="20577"/>
        <pc:sldMkLst>
          <pc:docMk/>
          <pc:sldMk cId="2050240517" sldId="316"/>
        </pc:sldMkLst>
      </pc:sldChg>
      <pc:sldChg chg="modNotesTx">
        <pc:chgData name="Cristina Mª  Beltrán Aroca" userId="a6e82fe7-b75a-4b32-9032-046660dded1d" providerId="ADAL" clId="{5947B893-A28D-4F32-B9DC-06778D7CA4E4}" dt="2020-12-02T12:56:47.909" v="10" actId="6549"/>
        <pc:sldMkLst>
          <pc:docMk/>
          <pc:sldMk cId="2274368530" sldId="319"/>
        </pc:sldMkLst>
      </pc:sldChg>
      <pc:sldChg chg="modNotesTx">
        <pc:chgData name="Cristina Mª  Beltrán Aroca" userId="a6e82fe7-b75a-4b32-9032-046660dded1d" providerId="ADAL" clId="{5947B893-A28D-4F32-B9DC-06778D7CA4E4}" dt="2020-12-02T12:55:53.888" v="1" actId="20577"/>
        <pc:sldMkLst>
          <pc:docMk/>
          <pc:sldMk cId="2231408518" sldId="325"/>
        </pc:sldMkLst>
      </pc:sldChg>
      <pc:sldChg chg="modNotesTx">
        <pc:chgData name="Cristina Mª  Beltrán Aroca" userId="a6e82fe7-b75a-4b32-9032-046660dded1d" providerId="ADAL" clId="{5947B893-A28D-4F32-B9DC-06778D7CA4E4}" dt="2020-12-02T12:55:58.122" v="2" actId="20577"/>
        <pc:sldMkLst>
          <pc:docMk/>
          <pc:sldMk cId="52170623" sldId="326"/>
        </pc:sldMkLst>
      </pc:sldChg>
      <pc:sldChg chg="modNotesTx">
        <pc:chgData name="Cristina Mª  Beltrán Aroca" userId="a6e82fe7-b75a-4b32-9032-046660dded1d" providerId="ADAL" clId="{5947B893-A28D-4F32-B9DC-06778D7CA4E4}" dt="2020-12-02T12:56:03.054" v="3" actId="20577"/>
        <pc:sldMkLst>
          <pc:docMk/>
          <pc:sldMk cId="2379448529" sldId="327"/>
        </pc:sldMkLst>
      </pc:sldChg>
      <pc:sldChg chg="modNotesTx">
        <pc:chgData name="Cristina Mª  Beltrán Aroca" userId="a6e82fe7-b75a-4b32-9032-046660dded1d" providerId="ADAL" clId="{5947B893-A28D-4F32-B9DC-06778D7CA4E4}" dt="2020-12-02T12:56:08.984" v="5" actId="20577"/>
        <pc:sldMkLst>
          <pc:docMk/>
          <pc:sldMk cId="124210224" sldId="329"/>
        </pc:sldMkLst>
      </pc:sldChg>
      <pc:sldChg chg="modNotesTx">
        <pc:chgData name="Cristina Mª  Beltrán Aroca" userId="a6e82fe7-b75a-4b32-9032-046660dded1d" providerId="ADAL" clId="{5947B893-A28D-4F32-B9DC-06778D7CA4E4}" dt="2020-12-02T13:03:39.109" v="665" actId="6549"/>
        <pc:sldMkLst>
          <pc:docMk/>
          <pc:sldMk cId="3423881402" sldId="330"/>
        </pc:sldMkLst>
      </pc:sldChg>
      <pc:sldChg chg="modNotesTx">
        <pc:chgData name="Cristina Mª  Beltrán Aroca" userId="a6e82fe7-b75a-4b32-9032-046660dded1d" providerId="ADAL" clId="{5947B893-A28D-4F32-B9DC-06778D7CA4E4}" dt="2020-12-02T12:56:12.518" v="6" actId="20577"/>
        <pc:sldMkLst>
          <pc:docMk/>
          <pc:sldMk cId="1642812430" sldId="331"/>
        </pc:sldMkLst>
      </pc:sldChg>
      <pc:sldChg chg="modNotesTx">
        <pc:chgData name="Cristina Mª  Beltrán Aroca" userId="a6e82fe7-b75a-4b32-9032-046660dded1d" providerId="ADAL" clId="{5947B893-A28D-4F32-B9DC-06778D7CA4E4}" dt="2020-12-02T13:01:05.575" v="315" actId="20577"/>
        <pc:sldMkLst>
          <pc:docMk/>
          <pc:sldMk cId="3454061891" sldId="332"/>
        </pc:sldMkLst>
      </pc:sldChg>
      <pc:sldChg chg="modNotesTx">
        <pc:chgData name="Cristina Mª  Beltrán Aroca" userId="a6e82fe7-b75a-4b32-9032-046660dded1d" providerId="ADAL" clId="{5947B893-A28D-4F32-B9DC-06778D7CA4E4}" dt="2020-12-02T13:03:21.461" v="664" actId="20577"/>
        <pc:sldMkLst>
          <pc:docMk/>
          <pc:sldMk cId="3751487876" sldId="333"/>
        </pc:sldMkLst>
      </pc:sldChg>
    </pc:docChg>
  </pc:docChgLst>
  <pc:docChgLst>
    <pc:chgData name="Cristina Mª  Beltrán Aroca" userId="a6e82fe7-b75a-4b32-9032-046660dded1d" providerId="ADAL" clId="{6663DE79-C262-574A-BA02-6477E449558F}"/>
    <pc:docChg chg="custSel modSld">
      <pc:chgData name="Cristina Mª  Beltrán Aroca" userId="a6e82fe7-b75a-4b32-9032-046660dded1d" providerId="ADAL" clId="{6663DE79-C262-574A-BA02-6477E449558F}" dt="2021-02-16T18:17:03.614" v="1892" actId="20577"/>
      <pc:docMkLst>
        <pc:docMk/>
      </pc:docMkLst>
      <pc:sldChg chg="modNotesTx">
        <pc:chgData name="Cristina Mª  Beltrán Aroca" userId="a6e82fe7-b75a-4b32-9032-046660dded1d" providerId="ADAL" clId="{6663DE79-C262-574A-BA02-6477E449558F}" dt="2021-02-16T18:09:34.509" v="1780" actId="20577"/>
        <pc:sldMkLst>
          <pc:docMk/>
          <pc:sldMk cId="3888731062" sldId="310"/>
        </pc:sldMkLst>
      </pc:sldChg>
      <pc:sldChg chg="modNotesTx">
        <pc:chgData name="Cristina Mª  Beltrán Aroca" userId="a6e82fe7-b75a-4b32-9032-046660dded1d" providerId="ADAL" clId="{6663DE79-C262-574A-BA02-6477E449558F}" dt="2021-01-27T15:22:40.623" v="298" actId="20577"/>
        <pc:sldMkLst>
          <pc:docMk/>
          <pc:sldMk cId="2274368530" sldId="319"/>
        </pc:sldMkLst>
      </pc:sldChg>
      <pc:sldChg chg="modNotesTx">
        <pc:chgData name="Cristina Mª  Beltrán Aroca" userId="a6e82fe7-b75a-4b32-9032-046660dded1d" providerId="ADAL" clId="{6663DE79-C262-574A-BA02-6477E449558F}" dt="2021-02-15T17:07:31.831" v="725" actId="20577"/>
        <pc:sldMkLst>
          <pc:docMk/>
          <pc:sldMk cId="2231408518" sldId="325"/>
        </pc:sldMkLst>
      </pc:sldChg>
      <pc:sldChg chg="modNotesTx">
        <pc:chgData name="Cristina Mª  Beltrán Aroca" userId="a6e82fe7-b75a-4b32-9032-046660dded1d" providerId="ADAL" clId="{6663DE79-C262-574A-BA02-6477E449558F}" dt="2021-02-16T18:17:03.614" v="1892" actId="20577"/>
        <pc:sldMkLst>
          <pc:docMk/>
          <pc:sldMk cId="52170623" sldId="326"/>
        </pc:sldMkLst>
      </pc:sldChg>
      <pc:sldChg chg="modNotesTx">
        <pc:chgData name="Cristina Mª  Beltrán Aroca" userId="a6e82fe7-b75a-4b32-9032-046660dded1d" providerId="ADAL" clId="{6663DE79-C262-574A-BA02-6477E449558F}" dt="2021-02-16T17:40:00.736" v="756" actId="20577"/>
        <pc:sldMkLst>
          <pc:docMk/>
          <pc:sldMk cId="2379448529" sldId="327"/>
        </pc:sldMkLst>
      </pc:sldChg>
      <pc:sldChg chg="modNotesTx">
        <pc:chgData name="Cristina Mª  Beltrán Aroca" userId="a6e82fe7-b75a-4b32-9032-046660dded1d" providerId="ADAL" clId="{6663DE79-C262-574A-BA02-6477E449558F}" dt="2021-02-05T18:34:43.886" v="722" actId="20577"/>
        <pc:sldMkLst>
          <pc:docMk/>
          <pc:sldMk cId="3423881402" sldId="330"/>
        </pc:sldMkLst>
      </pc:sldChg>
    </pc:docChg>
  </pc:docChgLst>
  <pc:docChgLst>
    <pc:chgData name="Cristina Mª  Beltrán Aroca" userId="a6e82fe7-b75a-4b32-9032-046660dded1d" providerId="ADAL" clId="{34A3EAB7-258D-44F1-B2C0-A827FC537346}"/>
    <pc:docChg chg="modSld">
      <pc:chgData name="Cristina Mª  Beltrán Aroca" userId="a6e82fe7-b75a-4b32-9032-046660dded1d" providerId="ADAL" clId="{34A3EAB7-258D-44F1-B2C0-A827FC537346}" dt="2021-10-18T07:18:08.493" v="107" actId="20577"/>
      <pc:docMkLst>
        <pc:docMk/>
      </pc:docMkLst>
      <pc:sldChg chg="modSp modNotesTx">
        <pc:chgData name="Cristina Mª  Beltrán Aroca" userId="a6e82fe7-b75a-4b32-9032-046660dded1d" providerId="ADAL" clId="{34A3EAB7-258D-44F1-B2C0-A827FC537346}" dt="2021-10-18T07:18:08.493" v="107" actId="20577"/>
        <pc:sldMkLst>
          <pc:docMk/>
          <pc:sldMk cId="2231408518" sldId="325"/>
        </pc:sldMkLst>
        <pc:spChg chg="mod">
          <ac:chgData name="Cristina Mª  Beltrán Aroca" userId="a6e82fe7-b75a-4b32-9032-046660dded1d" providerId="ADAL" clId="{34A3EAB7-258D-44F1-B2C0-A827FC537346}" dt="2021-10-18T07:17:52.657" v="97" actId="20577"/>
          <ac:spMkLst>
            <pc:docMk/>
            <pc:sldMk cId="2231408518" sldId="325"/>
            <ac:spMk id="5" creationId="{BED4F39E-10AB-46D9-B8E0-1495F02B3B9E}"/>
          </ac:spMkLst>
        </pc:spChg>
        <pc:spChg chg="mod">
          <ac:chgData name="Cristina Mª  Beltrán Aroca" userId="a6e82fe7-b75a-4b32-9032-046660dded1d" providerId="ADAL" clId="{34A3EAB7-258D-44F1-B2C0-A827FC537346}" dt="2021-10-18T07:18:04.143" v="105" actId="20577"/>
          <ac:spMkLst>
            <pc:docMk/>
            <pc:sldMk cId="2231408518" sldId="325"/>
            <ac:spMk id="16" creationId="{42A24C3E-E081-4F27-92B2-54F881CBDAB9}"/>
          </ac:spMkLst>
        </pc:spChg>
        <pc:spChg chg="mod">
          <ac:chgData name="Cristina Mª  Beltrán Aroca" userId="a6e82fe7-b75a-4b32-9032-046660dded1d" providerId="ADAL" clId="{34A3EAB7-258D-44F1-B2C0-A827FC537346}" dt="2021-10-18T07:18:08.493" v="107" actId="20577"/>
          <ac:spMkLst>
            <pc:docMk/>
            <pc:sldMk cId="2231408518" sldId="325"/>
            <ac:spMk id="18" creationId="{A1E40917-9570-4E46-8197-D457137F23DF}"/>
          </ac:spMkLst>
        </pc:spChg>
      </pc:sldChg>
      <pc:sldChg chg="modNotesTx">
        <pc:chgData name="Cristina Mª  Beltrán Aroca" userId="a6e82fe7-b75a-4b32-9032-046660dded1d" providerId="ADAL" clId="{34A3EAB7-258D-44F1-B2C0-A827FC537346}" dt="2021-09-14T07:27:23.776" v="49" actId="20577"/>
        <pc:sldMkLst>
          <pc:docMk/>
          <pc:sldMk cId="3423881402" sldId="330"/>
        </pc:sldMkLst>
      </pc:sldChg>
    </pc:docChg>
  </pc:docChgLst>
  <pc:docChgLst>
    <pc:chgData name="Cristina Mª  Beltrán Aroca" userId="a6e82fe7-b75a-4b32-9032-046660dded1d" providerId="ADAL" clId="{76055A8E-CAD7-4F39-85C1-F9A4CEEBE208}"/>
    <pc:docChg chg="modSld">
      <pc:chgData name="Cristina Mª  Beltrán Aroca" userId="a6e82fe7-b75a-4b32-9032-046660dded1d" providerId="ADAL" clId="{76055A8E-CAD7-4F39-85C1-F9A4CEEBE208}" dt="2021-10-19T11:54:13.722" v="17" actId="6549"/>
      <pc:docMkLst>
        <pc:docMk/>
      </pc:docMkLst>
      <pc:sldChg chg="modNotesTx">
        <pc:chgData name="Cristina Mª  Beltrán Aroca" userId="a6e82fe7-b75a-4b32-9032-046660dded1d" providerId="ADAL" clId="{76055A8E-CAD7-4F39-85C1-F9A4CEEBE208}" dt="2021-10-19T11:54:08.392" v="15" actId="6549"/>
        <pc:sldMkLst>
          <pc:docMk/>
          <pc:sldMk cId="1056137206" sldId="295"/>
        </pc:sldMkLst>
      </pc:sldChg>
      <pc:sldChg chg="modNotesTx">
        <pc:chgData name="Cristina Mª  Beltrán Aroca" userId="a6e82fe7-b75a-4b32-9032-046660dded1d" providerId="ADAL" clId="{76055A8E-CAD7-4F39-85C1-F9A4CEEBE208}" dt="2021-10-19T11:54:10.600" v="16" actId="6549"/>
        <pc:sldMkLst>
          <pc:docMk/>
          <pc:sldMk cId="3307984680" sldId="296"/>
        </pc:sldMkLst>
      </pc:sldChg>
      <pc:sldChg chg="modNotesTx">
        <pc:chgData name="Cristina Mª  Beltrán Aroca" userId="a6e82fe7-b75a-4b32-9032-046660dded1d" providerId="ADAL" clId="{76055A8E-CAD7-4F39-85C1-F9A4CEEBE208}" dt="2021-10-19T11:54:05.392" v="14" actId="6549"/>
        <pc:sldMkLst>
          <pc:docMk/>
          <pc:sldMk cId="1403354248" sldId="298"/>
        </pc:sldMkLst>
      </pc:sldChg>
      <pc:sldChg chg="modNotesTx">
        <pc:chgData name="Cristina Mª  Beltrán Aroca" userId="a6e82fe7-b75a-4b32-9032-046660dded1d" providerId="ADAL" clId="{76055A8E-CAD7-4F39-85C1-F9A4CEEBE208}" dt="2021-10-19T11:54:02.478" v="13" actId="6549"/>
        <pc:sldMkLst>
          <pc:docMk/>
          <pc:sldMk cId="3911673585" sldId="309"/>
        </pc:sldMkLst>
      </pc:sldChg>
      <pc:sldChg chg="modNotesTx">
        <pc:chgData name="Cristina Mª  Beltrán Aroca" userId="a6e82fe7-b75a-4b32-9032-046660dded1d" providerId="ADAL" clId="{76055A8E-CAD7-4F39-85C1-F9A4CEEBE208}" dt="2021-10-19T11:53:19.968" v="0" actId="6549"/>
        <pc:sldMkLst>
          <pc:docMk/>
          <pc:sldMk cId="3888731062" sldId="310"/>
        </pc:sldMkLst>
      </pc:sldChg>
      <pc:sldChg chg="modNotesTx">
        <pc:chgData name="Cristina Mª  Beltrán Aroca" userId="a6e82fe7-b75a-4b32-9032-046660dded1d" providerId="ADAL" clId="{76055A8E-CAD7-4F39-85C1-F9A4CEEBE208}" dt="2021-10-19T11:53:59.205" v="12" actId="6549"/>
        <pc:sldMkLst>
          <pc:docMk/>
          <pc:sldMk cId="1795200645" sldId="314"/>
        </pc:sldMkLst>
      </pc:sldChg>
      <pc:sldChg chg="modNotesTx">
        <pc:chgData name="Cristina Mª  Beltrán Aroca" userId="a6e82fe7-b75a-4b32-9032-046660dded1d" providerId="ADAL" clId="{76055A8E-CAD7-4F39-85C1-F9A4CEEBE208}" dt="2021-10-19T11:53:55.933" v="11" actId="6549"/>
        <pc:sldMkLst>
          <pc:docMk/>
          <pc:sldMk cId="2050240517" sldId="316"/>
        </pc:sldMkLst>
      </pc:sldChg>
      <pc:sldChg chg="modNotesTx">
        <pc:chgData name="Cristina Mª  Beltrán Aroca" userId="a6e82fe7-b75a-4b32-9032-046660dded1d" providerId="ADAL" clId="{76055A8E-CAD7-4F39-85C1-F9A4CEEBE208}" dt="2021-10-19T11:53:49.691" v="9" actId="5793"/>
        <pc:sldMkLst>
          <pc:docMk/>
          <pc:sldMk cId="2274368530" sldId="319"/>
        </pc:sldMkLst>
      </pc:sldChg>
      <pc:sldChg chg="modNotesTx">
        <pc:chgData name="Cristina Mª  Beltrán Aroca" userId="a6e82fe7-b75a-4b32-9032-046660dded1d" providerId="ADAL" clId="{76055A8E-CAD7-4F39-85C1-F9A4CEEBE208}" dt="2021-10-19T11:53:23.016" v="1" actId="6549"/>
        <pc:sldMkLst>
          <pc:docMk/>
          <pc:sldMk cId="2231408518" sldId="325"/>
        </pc:sldMkLst>
      </pc:sldChg>
      <pc:sldChg chg="modNotesTx">
        <pc:chgData name="Cristina Mª  Beltrán Aroca" userId="a6e82fe7-b75a-4b32-9032-046660dded1d" providerId="ADAL" clId="{76055A8E-CAD7-4F39-85C1-F9A4CEEBE208}" dt="2021-10-19T11:53:31.785" v="3" actId="6549"/>
        <pc:sldMkLst>
          <pc:docMk/>
          <pc:sldMk cId="52170623" sldId="326"/>
        </pc:sldMkLst>
      </pc:sldChg>
      <pc:sldChg chg="modNotesTx">
        <pc:chgData name="Cristina Mª  Beltrán Aroca" userId="a6e82fe7-b75a-4b32-9032-046660dded1d" providerId="ADAL" clId="{76055A8E-CAD7-4F39-85C1-F9A4CEEBE208}" dt="2021-10-19T11:53:34.691" v="4" actId="6549"/>
        <pc:sldMkLst>
          <pc:docMk/>
          <pc:sldMk cId="2379448529" sldId="327"/>
        </pc:sldMkLst>
      </pc:sldChg>
      <pc:sldChg chg="modNotesTx">
        <pc:chgData name="Cristina Mª  Beltrán Aroca" userId="a6e82fe7-b75a-4b32-9032-046660dded1d" providerId="ADAL" clId="{76055A8E-CAD7-4F39-85C1-F9A4CEEBE208}" dt="2021-10-19T11:53:37.631" v="5" actId="6549"/>
        <pc:sldMkLst>
          <pc:docMk/>
          <pc:sldMk cId="124210224" sldId="329"/>
        </pc:sldMkLst>
      </pc:sldChg>
      <pc:sldChg chg="modNotesTx">
        <pc:chgData name="Cristina Mª  Beltrán Aroca" userId="a6e82fe7-b75a-4b32-9032-046660dded1d" providerId="ADAL" clId="{76055A8E-CAD7-4F39-85C1-F9A4CEEBE208}" dt="2021-10-19T11:53:41.717" v="6" actId="6549"/>
        <pc:sldMkLst>
          <pc:docMk/>
          <pc:sldMk cId="3423881402" sldId="330"/>
        </pc:sldMkLst>
      </pc:sldChg>
      <pc:sldChg chg="modNotesTx">
        <pc:chgData name="Cristina Mª  Beltrán Aroca" userId="a6e82fe7-b75a-4b32-9032-046660dded1d" providerId="ADAL" clId="{76055A8E-CAD7-4F39-85C1-F9A4CEEBE208}" dt="2021-10-19T11:53:45.355" v="7" actId="6549"/>
        <pc:sldMkLst>
          <pc:docMk/>
          <pc:sldMk cId="1642812430" sldId="331"/>
        </pc:sldMkLst>
      </pc:sldChg>
      <pc:sldChg chg="modNotesTx">
        <pc:chgData name="Cristina Mª  Beltrán Aroca" userId="a6e82fe7-b75a-4b32-9032-046660dded1d" providerId="ADAL" clId="{76055A8E-CAD7-4F39-85C1-F9A4CEEBE208}" dt="2021-10-19T11:53:52.884" v="10" actId="6549"/>
        <pc:sldMkLst>
          <pc:docMk/>
          <pc:sldMk cId="3454061891" sldId="332"/>
        </pc:sldMkLst>
      </pc:sldChg>
      <pc:sldChg chg="modNotesTx">
        <pc:chgData name="Cristina Mª  Beltrán Aroca" userId="a6e82fe7-b75a-4b32-9032-046660dded1d" providerId="ADAL" clId="{76055A8E-CAD7-4F39-85C1-F9A4CEEBE208}" dt="2021-10-19T11:54:13.722" v="17" actId="6549"/>
        <pc:sldMkLst>
          <pc:docMk/>
          <pc:sldMk cId="3751487876" sldId="333"/>
        </pc:sldMkLst>
      </pc:sldChg>
      <pc:sldChg chg="modNotesTx">
        <pc:chgData name="Cristina Mª  Beltrán Aroca" userId="a6e82fe7-b75a-4b32-9032-046660dded1d" providerId="ADAL" clId="{76055A8E-CAD7-4F39-85C1-F9A4CEEBE208}" dt="2021-10-19T11:53:27.144" v="2" actId="6549"/>
        <pc:sldMkLst>
          <pc:docMk/>
          <pc:sldMk cId="2901675688" sldId="33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7E8E2-BF3D-4B3E-B309-4670A509C377}" type="datetimeFigureOut">
              <a:rPr lang="es-ES" smtClean="0"/>
              <a:t>19/10/2021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97AA1-4A71-436D-973C-104A6C1A104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2798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97AA1-4A71-436D-973C-104A6C1A104A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5242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97AA1-4A71-436D-973C-104A6C1A104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9568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97AA1-4A71-436D-973C-104A6C1A104A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5271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97AA1-4A71-436D-973C-104A6C1A104A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948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97AA1-4A71-436D-973C-104A6C1A104A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8676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97AA1-4A71-436D-973C-104A6C1A104A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6173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97AA1-4A71-436D-973C-104A6C1A104A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6173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97AA1-4A71-436D-973C-104A6C1A104A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6173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97AA1-4A71-436D-973C-104A6C1A104A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240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97AA1-4A71-436D-973C-104A6C1A104A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845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97AA1-4A71-436D-973C-104A6C1A104A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31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97AA1-4A71-436D-973C-104A6C1A104A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9446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97AA1-4A71-436D-973C-104A6C1A104A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5578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97AA1-4A71-436D-973C-104A6C1A104A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7184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97AA1-4A71-436D-973C-104A6C1A104A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9437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97AA1-4A71-436D-973C-104A6C1A104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4490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97AA1-4A71-436D-973C-104A6C1A104A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244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97AA1-4A71-436D-973C-104A6C1A104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0567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uco.es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www.uco.es/medicinayenfermeria/es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341257CA-CF00-446D-9AA0-F5E62C6B626F}"/>
              </a:ext>
            </a:extLst>
          </p:cNvPr>
          <p:cNvGrpSpPr/>
          <p:nvPr userDrawn="1"/>
        </p:nvGrpSpPr>
        <p:grpSpPr>
          <a:xfrm>
            <a:off x="5040876" y="188640"/>
            <a:ext cx="6418985" cy="6527800"/>
            <a:chOff x="1257300" y="190500"/>
            <a:chExt cx="6418985" cy="6527800"/>
          </a:xfrm>
        </p:grpSpPr>
        <p:sp>
          <p:nvSpPr>
            <p:cNvPr id="12" name="5 Forma libre">
              <a:extLst>
                <a:ext uri="{FF2B5EF4-FFF2-40B4-BE49-F238E27FC236}">
                  <a16:creationId xmlns:a16="http://schemas.microsoft.com/office/drawing/2014/main" id="{12D10FD0-1DDD-4688-80C0-743A7482C535}"/>
                </a:ext>
              </a:extLst>
            </p:cNvPr>
            <p:cNvSpPr/>
            <p:nvPr/>
          </p:nvSpPr>
          <p:spPr>
            <a:xfrm>
              <a:off x="1441450" y="1479550"/>
              <a:ext cx="3327400" cy="2730500"/>
            </a:xfrm>
            <a:custGeom>
              <a:avLst/>
              <a:gdLst>
                <a:gd name="connsiteX0" fmla="*/ 0 w 3327400"/>
                <a:gd name="connsiteY0" fmla="*/ 698500 h 2730500"/>
                <a:gd name="connsiteX1" fmla="*/ 425450 w 3327400"/>
                <a:gd name="connsiteY1" fmla="*/ 0 h 2730500"/>
                <a:gd name="connsiteX2" fmla="*/ 3327400 w 3327400"/>
                <a:gd name="connsiteY2" fmla="*/ 2527300 h 2730500"/>
                <a:gd name="connsiteX3" fmla="*/ 3181350 w 3327400"/>
                <a:gd name="connsiteY3" fmla="*/ 2730500 h 2730500"/>
                <a:gd name="connsiteX4" fmla="*/ 0 w 3327400"/>
                <a:gd name="connsiteY4" fmla="*/ 698500 h 273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7400" h="2730500">
                  <a:moveTo>
                    <a:pt x="0" y="698500"/>
                  </a:moveTo>
                  <a:lnTo>
                    <a:pt x="425450" y="0"/>
                  </a:lnTo>
                  <a:lnTo>
                    <a:pt x="3327400" y="2527300"/>
                  </a:lnTo>
                  <a:lnTo>
                    <a:pt x="3181350" y="2730500"/>
                  </a:lnTo>
                  <a:lnTo>
                    <a:pt x="0" y="698500"/>
                  </a:lnTo>
                  <a:close/>
                </a:path>
              </a:pathLst>
            </a:custGeom>
            <a:solidFill>
              <a:srgbClr val="F9E2B7"/>
            </a:solidFill>
            <a:ln>
              <a:solidFill>
                <a:srgbClr val="F9E2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8 Forma libre">
              <a:extLst>
                <a:ext uri="{FF2B5EF4-FFF2-40B4-BE49-F238E27FC236}">
                  <a16:creationId xmlns:a16="http://schemas.microsoft.com/office/drawing/2014/main" id="{0CCBA410-A56C-4015-8566-92ABDD875091}"/>
                </a:ext>
              </a:extLst>
            </p:cNvPr>
            <p:cNvSpPr/>
            <p:nvPr/>
          </p:nvSpPr>
          <p:spPr>
            <a:xfrm>
              <a:off x="1257300" y="3073400"/>
              <a:ext cx="3295650" cy="1670050"/>
            </a:xfrm>
            <a:custGeom>
              <a:avLst/>
              <a:gdLst>
                <a:gd name="connsiteX0" fmla="*/ 0 w 3295650"/>
                <a:gd name="connsiteY0" fmla="*/ 762000 h 1670050"/>
                <a:gd name="connsiteX1" fmla="*/ 31750 w 3295650"/>
                <a:gd name="connsiteY1" fmla="*/ 0 h 1670050"/>
                <a:gd name="connsiteX2" fmla="*/ 3295650 w 3295650"/>
                <a:gd name="connsiteY2" fmla="*/ 1447800 h 1670050"/>
                <a:gd name="connsiteX3" fmla="*/ 3238500 w 3295650"/>
                <a:gd name="connsiteY3" fmla="*/ 1670050 h 1670050"/>
                <a:gd name="connsiteX4" fmla="*/ 0 w 3295650"/>
                <a:gd name="connsiteY4" fmla="*/ 762000 h 16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5650" h="1670050">
                  <a:moveTo>
                    <a:pt x="0" y="762000"/>
                  </a:moveTo>
                  <a:lnTo>
                    <a:pt x="31750" y="0"/>
                  </a:lnTo>
                  <a:lnTo>
                    <a:pt x="3295650" y="1447800"/>
                  </a:lnTo>
                  <a:lnTo>
                    <a:pt x="3238500" y="167005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F9E2B7"/>
            </a:solidFill>
            <a:ln>
              <a:solidFill>
                <a:srgbClr val="F9E2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9 Forma libre">
              <a:extLst>
                <a:ext uri="{FF2B5EF4-FFF2-40B4-BE49-F238E27FC236}">
                  <a16:creationId xmlns:a16="http://schemas.microsoft.com/office/drawing/2014/main" id="{58F06D4B-6C96-4ED0-989E-1D1E7722BBF3}"/>
                </a:ext>
              </a:extLst>
            </p:cNvPr>
            <p:cNvSpPr/>
            <p:nvPr/>
          </p:nvSpPr>
          <p:spPr>
            <a:xfrm>
              <a:off x="1435100" y="4591050"/>
              <a:ext cx="3098800" cy="615950"/>
            </a:xfrm>
            <a:custGeom>
              <a:avLst/>
              <a:gdLst>
                <a:gd name="connsiteX0" fmla="*/ 0 w 3098800"/>
                <a:gd name="connsiteY0" fmla="*/ 0 h 615950"/>
                <a:gd name="connsiteX1" fmla="*/ 311150 w 3098800"/>
                <a:gd name="connsiteY1" fmla="*/ 615950 h 615950"/>
                <a:gd name="connsiteX2" fmla="*/ 3098800 w 3098800"/>
                <a:gd name="connsiteY2" fmla="*/ 571500 h 615950"/>
                <a:gd name="connsiteX3" fmla="*/ 3079750 w 3098800"/>
                <a:gd name="connsiteY3" fmla="*/ 425450 h 615950"/>
                <a:gd name="connsiteX4" fmla="*/ 0 w 3098800"/>
                <a:gd name="connsiteY4" fmla="*/ 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8800" h="615950">
                  <a:moveTo>
                    <a:pt x="0" y="0"/>
                  </a:moveTo>
                  <a:lnTo>
                    <a:pt x="311150" y="615950"/>
                  </a:lnTo>
                  <a:lnTo>
                    <a:pt x="3098800" y="571500"/>
                  </a:lnTo>
                  <a:lnTo>
                    <a:pt x="3079750" y="425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E2B7"/>
            </a:solidFill>
            <a:ln>
              <a:solidFill>
                <a:srgbClr val="F9E2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11 Forma libre">
              <a:extLst>
                <a:ext uri="{FF2B5EF4-FFF2-40B4-BE49-F238E27FC236}">
                  <a16:creationId xmlns:a16="http://schemas.microsoft.com/office/drawing/2014/main" id="{6965CEE3-900B-4236-ADB1-A442BE8E9DFA}"/>
                </a:ext>
              </a:extLst>
            </p:cNvPr>
            <p:cNvSpPr/>
            <p:nvPr/>
          </p:nvSpPr>
          <p:spPr>
            <a:xfrm>
              <a:off x="2273300" y="5353050"/>
              <a:ext cx="2387600" cy="869950"/>
            </a:xfrm>
            <a:custGeom>
              <a:avLst/>
              <a:gdLst>
                <a:gd name="connsiteX0" fmla="*/ 0 w 2387600"/>
                <a:gd name="connsiteY0" fmla="*/ 476250 h 869950"/>
                <a:gd name="connsiteX1" fmla="*/ 406400 w 2387600"/>
                <a:gd name="connsiteY1" fmla="*/ 869950 h 869950"/>
                <a:gd name="connsiteX2" fmla="*/ 2387600 w 2387600"/>
                <a:gd name="connsiteY2" fmla="*/ 165100 h 869950"/>
                <a:gd name="connsiteX3" fmla="*/ 2305050 w 2387600"/>
                <a:gd name="connsiteY3" fmla="*/ 0 h 869950"/>
                <a:gd name="connsiteX4" fmla="*/ 0 w 2387600"/>
                <a:gd name="connsiteY4" fmla="*/ 476250 h 86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7600" h="869950">
                  <a:moveTo>
                    <a:pt x="0" y="476250"/>
                  </a:moveTo>
                  <a:lnTo>
                    <a:pt x="406400" y="869950"/>
                  </a:lnTo>
                  <a:lnTo>
                    <a:pt x="2387600" y="165100"/>
                  </a:lnTo>
                  <a:lnTo>
                    <a:pt x="2305050" y="0"/>
                  </a:lnTo>
                  <a:lnTo>
                    <a:pt x="0" y="476250"/>
                  </a:lnTo>
                  <a:close/>
                </a:path>
              </a:pathLst>
            </a:custGeom>
            <a:solidFill>
              <a:srgbClr val="F9E2B7"/>
            </a:solidFill>
            <a:ln>
              <a:solidFill>
                <a:srgbClr val="F9E2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12 Forma libre">
              <a:extLst>
                <a:ext uri="{FF2B5EF4-FFF2-40B4-BE49-F238E27FC236}">
                  <a16:creationId xmlns:a16="http://schemas.microsoft.com/office/drawing/2014/main" id="{B2131DFC-45AA-469C-A99B-179A34850BA1}"/>
                </a:ext>
              </a:extLst>
            </p:cNvPr>
            <p:cNvSpPr/>
            <p:nvPr/>
          </p:nvSpPr>
          <p:spPr>
            <a:xfrm>
              <a:off x="3232150" y="5778500"/>
              <a:ext cx="1638300" cy="863600"/>
            </a:xfrm>
            <a:custGeom>
              <a:avLst/>
              <a:gdLst>
                <a:gd name="connsiteX0" fmla="*/ 0 w 1638300"/>
                <a:gd name="connsiteY0" fmla="*/ 704850 h 863600"/>
                <a:gd name="connsiteX1" fmla="*/ 419100 w 1638300"/>
                <a:gd name="connsiteY1" fmla="*/ 863600 h 863600"/>
                <a:gd name="connsiteX2" fmla="*/ 1638300 w 1638300"/>
                <a:gd name="connsiteY2" fmla="*/ 120650 h 863600"/>
                <a:gd name="connsiteX3" fmla="*/ 1517650 w 1638300"/>
                <a:gd name="connsiteY3" fmla="*/ 0 h 863600"/>
                <a:gd name="connsiteX4" fmla="*/ 0 w 1638300"/>
                <a:gd name="connsiteY4" fmla="*/ 704850 h 8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0" h="863600">
                  <a:moveTo>
                    <a:pt x="0" y="704850"/>
                  </a:moveTo>
                  <a:lnTo>
                    <a:pt x="419100" y="863600"/>
                  </a:lnTo>
                  <a:lnTo>
                    <a:pt x="1638300" y="120650"/>
                  </a:lnTo>
                  <a:lnTo>
                    <a:pt x="1517650" y="0"/>
                  </a:lnTo>
                  <a:lnTo>
                    <a:pt x="0" y="704850"/>
                  </a:lnTo>
                  <a:close/>
                </a:path>
              </a:pathLst>
            </a:custGeom>
            <a:solidFill>
              <a:srgbClr val="F9E2B7"/>
            </a:solidFill>
            <a:ln>
              <a:solidFill>
                <a:srgbClr val="F9E2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13 Forma libre">
              <a:extLst>
                <a:ext uri="{FF2B5EF4-FFF2-40B4-BE49-F238E27FC236}">
                  <a16:creationId xmlns:a16="http://schemas.microsoft.com/office/drawing/2014/main" id="{D759DE43-79BE-40EE-8EB8-A9EAF1EDAD3E}"/>
                </a:ext>
              </a:extLst>
            </p:cNvPr>
            <p:cNvSpPr/>
            <p:nvPr/>
          </p:nvSpPr>
          <p:spPr>
            <a:xfrm>
              <a:off x="4146550" y="6134100"/>
              <a:ext cx="1123950" cy="584200"/>
            </a:xfrm>
            <a:custGeom>
              <a:avLst/>
              <a:gdLst>
                <a:gd name="connsiteX0" fmla="*/ 0 w 1123950"/>
                <a:gd name="connsiteY0" fmla="*/ 508000 h 584200"/>
                <a:gd name="connsiteX1" fmla="*/ 361950 w 1123950"/>
                <a:gd name="connsiteY1" fmla="*/ 584200 h 584200"/>
                <a:gd name="connsiteX2" fmla="*/ 1123950 w 1123950"/>
                <a:gd name="connsiteY2" fmla="*/ 69850 h 584200"/>
                <a:gd name="connsiteX3" fmla="*/ 977900 w 1123950"/>
                <a:gd name="connsiteY3" fmla="*/ 0 h 584200"/>
                <a:gd name="connsiteX4" fmla="*/ 0 w 1123950"/>
                <a:gd name="connsiteY4" fmla="*/ 508000 h 5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0" h="584200">
                  <a:moveTo>
                    <a:pt x="0" y="508000"/>
                  </a:moveTo>
                  <a:lnTo>
                    <a:pt x="361950" y="584200"/>
                  </a:lnTo>
                  <a:lnTo>
                    <a:pt x="1123950" y="69850"/>
                  </a:lnTo>
                  <a:lnTo>
                    <a:pt x="977900" y="0"/>
                  </a:lnTo>
                  <a:lnTo>
                    <a:pt x="0" y="508000"/>
                  </a:lnTo>
                  <a:close/>
                </a:path>
              </a:pathLst>
            </a:custGeom>
            <a:solidFill>
              <a:srgbClr val="F9E2B7"/>
            </a:solidFill>
            <a:ln>
              <a:solidFill>
                <a:srgbClr val="F9E2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14 Forma libre">
              <a:extLst>
                <a:ext uri="{FF2B5EF4-FFF2-40B4-BE49-F238E27FC236}">
                  <a16:creationId xmlns:a16="http://schemas.microsoft.com/office/drawing/2014/main" id="{D7DAF162-0C3A-4D71-8A7C-988BF012D684}"/>
                </a:ext>
              </a:extLst>
            </p:cNvPr>
            <p:cNvSpPr/>
            <p:nvPr/>
          </p:nvSpPr>
          <p:spPr>
            <a:xfrm>
              <a:off x="2527300" y="412750"/>
              <a:ext cx="2679700" cy="3302000"/>
            </a:xfrm>
            <a:custGeom>
              <a:avLst/>
              <a:gdLst>
                <a:gd name="connsiteX0" fmla="*/ 0 w 2679700"/>
                <a:gd name="connsiteY0" fmla="*/ 406400 h 3302000"/>
                <a:gd name="connsiteX1" fmla="*/ 749300 w 2679700"/>
                <a:gd name="connsiteY1" fmla="*/ 0 h 3302000"/>
                <a:gd name="connsiteX2" fmla="*/ 2679700 w 2679700"/>
                <a:gd name="connsiteY2" fmla="*/ 3168650 h 3302000"/>
                <a:gd name="connsiteX3" fmla="*/ 2476500 w 2679700"/>
                <a:gd name="connsiteY3" fmla="*/ 3302000 h 3302000"/>
                <a:gd name="connsiteX4" fmla="*/ 0 w 2679700"/>
                <a:gd name="connsiteY4" fmla="*/ 406400 h 330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700" h="3302000">
                  <a:moveTo>
                    <a:pt x="0" y="406400"/>
                  </a:moveTo>
                  <a:lnTo>
                    <a:pt x="749300" y="0"/>
                  </a:lnTo>
                  <a:lnTo>
                    <a:pt x="2679700" y="3168650"/>
                  </a:lnTo>
                  <a:lnTo>
                    <a:pt x="2476500" y="33020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F9E2B7"/>
            </a:solidFill>
            <a:ln>
              <a:solidFill>
                <a:srgbClr val="F9E2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15 Forma libre">
              <a:extLst>
                <a:ext uri="{FF2B5EF4-FFF2-40B4-BE49-F238E27FC236}">
                  <a16:creationId xmlns:a16="http://schemas.microsoft.com/office/drawing/2014/main" id="{2C7250E4-9DAC-4327-A604-0374BD198804}"/>
                </a:ext>
              </a:extLst>
            </p:cNvPr>
            <p:cNvSpPr/>
            <p:nvPr/>
          </p:nvSpPr>
          <p:spPr>
            <a:xfrm>
              <a:off x="4095750" y="190500"/>
              <a:ext cx="1625600" cy="3263900"/>
            </a:xfrm>
            <a:custGeom>
              <a:avLst/>
              <a:gdLst>
                <a:gd name="connsiteX0" fmla="*/ 0 w 1625600"/>
                <a:gd name="connsiteY0" fmla="*/ 57150 h 3263900"/>
                <a:gd name="connsiteX1" fmla="*/ 742950 w 1625600"/>
                <a:gd name="connsiteY1" fmla="*/ 0 h 3263900"/>
                <a:gd name="connsiteX2" fmla="*/ 1625600 w 1625600"/>
                <a:gd name="connsiteY2" fmla="*/ 3206750 h 3263900"/>
                <a:gd name="connsiteX3" fmla="*/ 1397000 w 1625600"/>
                <a:gd name="connsiteY3" fmla="*/ 3263900 h 3263900"/>
                <a:gd name="connsiteX4" fmla="*/ 0 w 1625600"/>
                <a:gd name="connsiteY4" fmla="*/ 57150 h 326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5600" h="3263900">
                  <a:moveTo>
                    <a:pt x="0" y="57150"/>
                  </a:moveTo>
                  <a:lnTo>
                    <a:pt x="742950" y="0"/>
                  </a:lnTo>
                  <a:lnTo>
                    <a:pt x="1625600" y="3206750"/>
                  </a:lnTo>
                  <a:lnTo>
                    <a:pt x="1397000" y="326390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rgbClr val="F9E2B7"/>
            </a:solidFill>
            <a:ln>
              <a:solidFill>
                <a:srgbClr val="F9E2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17 Forma libre">
              <a:extLst>
                <a:ext uri="{FF2B5EF4-FFF2-40B4-BE49-F238E27FC236}">
                  <a16:creationId xmlns:a16="http://schemas.microsoft.com/office/drawing/2014/main" id="{767B7F75-B701-49DB-A925-7E6159B38BBE}"/>
                </a:ext>
              </a:extLst>
            </p:cNvPr>
            <p:cNvSpPr/>
            <p:nvPr/>
          </p:nvSpPr>
          <p:spPr>
            <a:xfrm>
              <a:off x="5619750" y="406400"/>
              <a:ext cx="615950" cy="2997200"/>
            </a:xfrm>
            <a:custGeom>
              <a:avLst/>
              <a:gdLst>
                <a:gd name="connsiteX0" fmla="*/ 0 w 615950"/>
                <a:gd name="connsiteY0" fmla="*/ 0 h 2997200"/>
                <a:gd name="connsiteX1" fmla="*/ 381000 w 615950"/>
                <a:gd name="connsiteY1" fmla="*/ 2997200 h 2997200"/>
                <a:gd name="connsiteX2" fmla="*/ 584200 w 615950"/>
                <a:gd name="connsiteY2" fmla="*/ 2965450 h 2997200"/>
                <a:gd name="connsiteX3" fmla="*/ 615950 w 615950"/>
                <a:gd name="connsiteY3" fmla="*/ 285750 h 2997200"/>
                <a:gd name="connsiteX4" fmla="*/ 0 w 615950"/>
                <a:gd name="connsiteY4" fmla="*/ 0 h 299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950" h="2997200">
                  <a:moveTo>
                    <a:pt x="0" y="0"/>
                  </a:moveTo>
                  <a:lnTo>
                    <a:pt x="381000" y="2997200"/>
                  </a:lnTo>
                  <a:lnTo>
                    <a:pt x="584200" y="2965450"/>
                  </a:lnTo>
                  <a:lnTo>
                    <a:pt x="615950" y="285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E2B7"/>
            </a:solidFill>
            <a:ln>
              <a:solidFill>
                <a:srgbClr val="F9E2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18 Forma libre">
              <a:extLst>
                <a:ext uri="{FF2B5EF4-FFF2-40B4-BE49-F238E27FC236}">
                  <a16:creationId xmlns:a16="http://schemas.microsoft.com/office/drawing/2014/main" id="{932A9063-33FD-4294-937F-ABEBF6E6EC6E}"/>
                </a:ext>
              </a:extLst>
            </p:cNvPr>
            <p:cNvSpPr/>
            <p:nvPr/>
          </p:nvSpPr>
          <p:spPr>
            <a:xfrm>
              <a:off x="6394450" y="1314450"/>
              <a:ext cx="482600" cy="2108200"/>
            </a:xfrm>
            <a:custGeom>
              <a:avLst/>
              <a:gdLst>
                <a:gd name="connsiteX0" fmla="*/ 431800 w 482600"/>
                <a:gd name="connsiteY0" fmla="*/ 0 h 2108200"/>
                <a:gd name="connsiteX1" fmla="*/ 0 w 482600"/>
                <a:gd name="connsiteY1" fmla="*/ 2038350 h 2108200"/>
                <a:gd name="connsiteX2" fmla="*/ 190500 w 482600"/>
                <a:gd name="connsiteY2" fmla="*/ 2108200 h 2108200"/>
                <a:gd name="connsiteX3" fmla="*/ 482600 w 482600"/>
                <a:gd name="connsiteY3" fmla="*/ 1212850 h 2108200"/>
                <a:gd name="connsiteX4" fmla="*/ 431800 w 482600"/>
                <a:gd name="connsiteY4" fmla="*/ 0 h 210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600" h="2108200">
                  <a:moveTo>
                    <a:pt x="431800" y="0"/>
                  </a:moveTo>
                  <a:lnTo>
                    <a:pt x="0" y="2038350"/>
                  </a:lnTo>
                  <a:lnTo>
                    <a:pt x="190500" y="2108200"/>
                  </a:lnTo>
                  <a:lnTo>
                    <a:pt x="482600" y="1212850"/>
                  </a:lnTo>
                  <a:lnTo>
                    <a:pt x="431800" y="0"/>
                  </a:lnTo>
                  <a:close/>
                </a:path>
              </a:pathLst>
            </a:custGeom>
            <a:solidFill>
              <a:srgbClr val="F9E2B7"/>
            </a:solidFill>
            <a:ln>
              <a:solidFill>
                <a:srgbClr val="F9E2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19 Acorde">
              <a:extLst>
                <a:ext uri="{FF2B5EF4-FFF2-40B4-BE49-F238E27FC236}">
                  <a16:creationId xmlns:a16="http://schemas.microsoft.com/office/drawing/2014/main" id="{DA16735C-F7B4-4B36-8650-3AB5D4CFAC8D}"/>
                </a:ext>
              </a:extLst>
            </p:cNvPr>
            <p:cNvSpPr/>
            <p:nvPr/>
          </p:nvSpPr>
          <p:spPr>
            <a:xfrm rot="2112922">
              <a:off x="4511004" y="3283354"/>
              <a:ext cx="3165281" cy="3165281"/>
            </a:xfrm>
            <a:prstGeom prst="chord">
              <a:avLst>
                <a:gd name="adj1" fmla="val 4369035"/>
                <a:gd name="adj2" fmla="val 1593163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" name="Imagen 3" descr="Imagen que contiene Icono&#10;&#10;Descripción generada automáticamente">
            <a:hlinkClick r:id="rId2"/>
            <a:extLst>
              <a:ext uri="{FF2B5EF4-FFF2-40B4-BE49-F238E27FC236}">
                <a16:creationId xmlns:a16="http://schemas.microsoft.com/office/drawing/2014/main" id="{730930BA-D48D-454E-AFD8-E152EC7A93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43582"/>
            <a:ext cx="1043613" cy="534615"/>
          </a:xfrm>
          <a:prstGeom prst="rect">
            <a:avLst/>
          </a:prstGeom>
        </p:spPr>
      </p:pic>
      <p:pic>
        <p:nvPicPr>
          <p:cNvPr id="6" name="Imagen 5" descr="Imagen que contiene Logotipo&#10;&#10;Descripción generada automáticamente">
            <a:hlinkClick r:id="rId4"/>
            <a:extLst>
              <a:ext uri="{FF2B5EF4-FFF2-40B4-BE49-F238E27FC236}">
                <a16:creationId xmlns:a16="http://schemas.microsoft.com/office/drawing/2014/main" id="{2F03F82C-BC4D-4970-9914-50A3CA4FC1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127" y="143582"/>
            <a:ext cx="1421524" cy="76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56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C276-43EB-45B6-958E-E338A0C31AF6}" type="datetimeFigureOut">
              <a:rPr lang="es-ES" smtClean="0"/>
              <a:t>19/10/2021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78A15-A500-4096-8246-496AC7806E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9786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C276-43EB-45B6-958E-E338A0C31AF6}" type="datetimeFigureOut">
              <a:rPr lang="es-ES" smtClean="0"/>
              <a:t>19/10/2021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78A15-A500-4096-8246-496AC7806E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4692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C276-43EB-45B6-958E-E338A0C31AF6}" type="datetimeFigureOut">
              <a:rPr lang="es-ES" smtClean="0"/>
              <a:t>19/10/2021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78A15-A500-4096-8246-496AC7806E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496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C276-43EB-45B6-958E-E338A0C31AF6}" type="datetimeFigureOut">
              <a:rPr lang="es-ES" smtClean="0"/>
              <a:t>19/10/2021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78A15-A500-4096-8246-496AC7806E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2752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C276-43EB-45B6-958E-E338A0C31AF6}" type="datetimeFigureOut">
              <a:rPr lang="es-ES" smtClean="0"/>
              <a:t>19/10/2021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78A15-A500-4096-8246-496AC7806E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108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C276-43EB-45B6-958E-E338A0C31AF6}" type="datetimeFigureOut">
              <a:rPr lang="es-ES" smtClean="0"/>
              <a:t>19/10/2021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78A15-A500-4096-8246-496AC7806E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3760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C276-43EB-45B6-958E-E338A0C31AF6}" type="datetimeFigureOut">
              <a:rPr lang="es-ES" smtClean="0"/>
              <a:t>19/10/2021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78A15-A500-4096-8246-496AC7806E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8286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C276-43EB-45B6-958E-E338A0C31AF6}" type="datetimeFigureOut">
              <a:rPr lang="es-ES" smtClean="0"/>
              <a:t>19/10/2021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78A15-A500-4096-8246-496AC7806E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248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C276-43EB-45B6-958E-E338A0C31AF6}" type="datetimeFigureOut">
              <a:rPr lang="es-ES" smtClean="0"/>
              <a:t>19/10/2021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78A15-A500-4096-8246-496AC7806E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158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C276-43EB-45B6-958E-E338A0C31AF6}" type="datetimeFigureOut">
              <a:rPr lang="es-ES" smtClean="0"/>
              <a:t>19/10/2021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78A15-A500-4096-8246-496AC7806E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0050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0C276-43EB-45B6-958E-E338A0C31AF6}" type="datetimeFigureOut">
              <a:rPr lang="es-ES" smtClean="0"/>
              <a:t>19/10/2021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78A15-A500-4096-8246-496AC7806E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034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1.jpg"/><Relationship Id="rId11" Type="http://schemas.openxmlformats.org/officeDocument/2006/relationships/image" Target="../media/image15.svg"/><Relationship Id="rId5" Type="http://schemas.openxmlformats.org/officeDocument/2006/relationships/image" Target="../media/image10.jp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hyperlink" Target="http://www.uco.es/medicinayenfermeria/es/movilidad#movilidad-estudiante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1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hyperlink" Target="https://www.uco.es/organiza/centros/medicinayenfermeria/es/grados/gr-medicina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hyperlink" Target="http://aebioetica.org/archivos/guiaestudianmed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hyperlink" Target="https://youtu.be/wZnUelti37s" TargetMode="External"/><Relationship Id="rId9" Type="http://schemas.openxmlformats.org/officeDocument/2006/relationships/hyperlink" Target="https://www.youtube.com/embed/wZnUelti37s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333582" y="260648"/>
            <a:ext cx="7524836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_tradnl" sz="3600" dirty="0">
                <a:latin typeface="Palatino Linotype" panose="02040502050505030304" pitchFamily="18" charset="0"/>
              </a:rPr>
              <a:t>Facultad de Medicina y Enfermería</a:t>
            </a:r>
          </a:p>
          <a:p>
            <a:pPr>
              <a:defRPr/>
            </a:pPr>
            <a:r>
              <a:rPr lang="es-ES_tradnl" sz="2800" b="1" dirty="0">
                <a:latin typeface="Palatino Linotype" panose="02040502050505030304" pitchFamily="18" charset="0"/>
              </a:rPr>
              <a:t>Universidad de Córdoba</a:t>
            </a:r>
          </a:p>
        </p:txBody>
      </p:sp>
      <p:pic>
        <p:nvPicPr>
          <p:cNvPr id="6" name="Imagen 5" descr="Vista de una ciudad&#10;&#10;Descripción generada automáticamente">
            <a:extLst>
              <a:ext uri="{FF2B5EF4-FFF2-40B4-BE49-F238E27FC236}">
                <a16:creationId xmlns:a16="http://schemas.microsoft.com/office/drawing/2014/main" id="{19F43209-187C-4D0C-92DA-664C6CF2C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90" y="1869317"/>
            <a:ext cx="9940620" cy="4592566"/>
          </a:xfrm>
          <a:prstGeom prst="round2DiagRect">
            <a:avLst>
              <a:gd name="adj1" fmla="val 8786"/>
              <a:gd name="adj2" fmla="val 50000"/>
            </a:avLst>
          </a:prstGeom>
          <a:ln w="28575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873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06">
        <p:fade/>
      </p:transition>
    </mc:Choice>
    <mc:Fallback xmlns="">
      <p:transition spd="med" advTm="56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: esquinas superiores redondeadas 15">
            <a:extLst>
              <a:ext uri="{FF2B5EF4-FFF2-40B4-BE49-F238E27FC236}">
                <a16:creationId xmlns:a16="http://schemas.microsoft.com/office/drawing/2014/main" id="{6F0A5962-D896-4D05-BBC3-AA3D9D9042CC}"/>
              </a:ext>
            </a:extLst>
          </p:cNvPr>
          <p:cNvSpPr/>
          <p:nvPr/>
        </p:nvSpPr>
        <p:spPr>
          <a:xfrm>
            <a:off x="1935081" y="226822"/>
            <a:ext cx="8218569" cy="1251574"/>
          </a:xfrm>
          <a:prstGeom prst="round2SameRect">
            <a:avLst>
              <a:gd name="adj1" fmla="val 50000"/>
              <a:gd name="adj2" fmla="val 16690"/>
            </a:avLst>
          </a:prstGeom>
          <a:solidFill>
            <a:srgbClr val="4F81B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56D50AC0-869B-C04A-9851-5E3C09625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37" y="3174602"/>
            <a:ext cx="3218669" cy="918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Texto&#10;&#10;Descripción generada automáticamente">
            <a:extLst>
              <a:ext uri="{FF2B5EF4-FFF2-40B4-BE49-F238E27FC236}">
                <a16:creationId xmlns:a16="http://schemas.microsoft.com/office/drawing/2014/main" id="{A014E839-9A15-E542-86D9-7CF1E9ECD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768" y="3163464"/>
            <a:ext cx="3038092" cy="12515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599E2C73-4EBD-4125-811D-BF0E9274D1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62" y="3181050"/>
            <a:ext cx="3038092" cy="1013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582E766A-9E88-49ED-9940-EBBE8313F0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60" y="1947062"/>
            <a:ext cx="3038096" cy="1013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Texto&#10;&#10;Descripción generada automáticamente">
            <a:extLst>
              <a:ext uri="{FF2B5EF4-FFF2-40B4-BE49-F238E27FC236}">
                <a16:creationId xmlns:a16="http://schemas.microsoft.com/office/drawing/2014/main" id="{9188D610-7862-4B2F-9C0D-1636949CAE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62" y="4415037"/>
            <a:ext cx="3038092" cy="1013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5B9FFBD3-ED8C-4C08-8D3A-9FA55C5A2B60}"/>
              </a:ext>
            </a:extLst>
          </p:cNvPr>
          <p:cNvSpPr/>
          <p:nvPr/>
        </p:nvSpPr>
        <p:spPr>
          <a:xfrm>
            <a:off x="1970250" y="94921"/>
            <a:ext cx="81059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¿Por qué elegir la Universidad de Córdoba?</a:t>
            </a:r>
          </a:p>
          <a:p>
            <a:pPr algn="ctr"/>
            <a:r>
              <a:rPr lang="es-E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Programas de Movilidad</a:t>
            </a:r>
            <a:endParaRPr lang="es-ES" sz="32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19" name="Gráfico 18" descr="Información">
            <a:hlinkClick r:id="rId9"/>
            <a:extLst>
              <a:ext uri="{FF2B5EF4-FFF2-40B4-BE49-F238E27FC236}">
                <a16:creationId xmlns:a16="http://schemas.microsoft.com/office/drawing/2014/main" id="{5E2FD64D-8888-4FAB-85DC-ED3D0B54C1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5938" y="6160589"/>
            <a:ext cx="541530" cy="5415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406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1">
        <p14:prism isContent="1"/>
      </p:transition>
    </mc:Choice>
    <mc:Fallback xmlns="">
      <p:transition spd="slow" advTm="1821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7C60DFD-ABF7-D944-9823-08B216E36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402" y="3717032"/>
            <a:ext cx="3951222" cy="27252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C78E57A3-22F5-E54B-A185-E5B483C10F04}"/>
              </a:ext>
            </a:extLst>
          </p:cNvPr>
          <p:cNvGrpSpPr/>
          <p:nvPr/>
        </p:nvGrpSpPr>
        <p:grpSpPr>
          <a:xfrm>
            <a:off x="7752184" y="4293096"/>
            <a:ext cx="3681626" cy="1944216"/>
            <a:chOff x="6014774" y="4293096"/>
            <a:chExt cx="3681626" cy="1944216"/>
          </a:xfrm>
        </p:grpSpPr>
        <p:sp>
          <p:nvSpPr>
            <p:cNvPr id="4" name="Redondear rectángulo de esquina diagonal 3">
              <a:extLst>
                <a:ext uri="{FF2B5EF4-FFF2-40B4-BE49-F238E27FC236}">
                  <a16:creationId xmlns:a16="http://schemas.microsoft.com/office/drawing/2014/main" id="{EE585093-93C5-D948-8351-EB56F9446FD0}"/>
                </a:ext>
              </a:extLst>
            </p:cNvPr>
            <p:cNvSpPr/>
            <p:nvPr/>
          </p:nvSpPr>
          <p:spPr>
            <a:xfrm>
              <a:off x="6014774" y="4293096"/>
              <a:ext cx="1076320" cy="360040"/>
            </a:xfrm>
            <a:prstGeom prst="round2Diag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dondear rectángulo de esquina diagonal 7">
              <a:extLst>
                <a:ext uri="{FF2B5EF4-FFF2-40B4-BE49-F238E27FC236}">
                  <a16:creationId xmlns:a16="http://schemas.microsoft.com/office/drawing/2014/main" id="{5538103B-A256-6542-84D1-CB6407FE1C6C}"/>
                </a:ext>
              </a:extLst>
            </p:cNvPr>
            <p:cNvSpPr/>
            <p:nvPr/>
          </p:nvSpPr>
          <p:spPr>
            <a:xfrm>
              <a:off x="8544272" y="5896193"/>
              <a:ext cx="1152128" cy="269111"/>
            </a:xfrm>
            <a:prstGeom prst="round2Diag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09203631-D162-8140-9C34-920CC302D991}"/>
                </a:ext>
              </a:extLst>
            </p:cNvPr>
            <p:cNvCxnSpPr>
              <a:cxnSpLocks/>
            </p:cNvCxnSpPr>
            <p:nvPr/>
          </p:nvCxnSpPr>
          <p:spPr>
            <a:xfrm>
              <a:off x="8319030" y="6237312"/>
              <a:ext cx="22524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de flecha 19">
              <a:extLst>
                <a:ext uri="{FF2B5EF4-FFF2-40B4-BE49-F238E27FC236}">
                  <a16:creationId xmlns:a16="http://schemas.microsoft.com/office/drawing/2014/main" id="{C4A06FF0-5B8E-A84E-B59B-07545F4F2D2E}"/>
                </a:ext>
              </a:extLst>
            </p:cNvPr>
            <p:cNvCxnSpPr>
              <a:cxnSpLocks/>
            </p:cNvCxnSpPr>
            <p:nvPr/>
          </p:nvCxnSpPr>
          <p:spPr>
            <a:xfrm>
              <a:off x="8751078" y="4806612"/>
              <a:ext cx="22524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Imagen 22">
            <a:extLst>
              <a:ext uri="{FF2B5EF4-FFF2-40B4-BE49-F238E27FC236}">
                <a16:creationId xmlns:a16="http://schemas.microsoft.com/office/drawing/2014/main" id="{4CD1E90D-DBC3-5844-A364-1565BF570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846" y="3933056"/>
            <a:ext cx="774700" cy="488950"/>
          </a:xfrm>
          <a:prstGeom prst="rect">
            <a:avLst/>
          </a:prstGeom>
        </p:spPr>
      </p:pic>
      <p:pic>
        <p:nvPicPr>
          <p:cNvPr id="12" name="Imagen 11" descr="Diagrama&#10;&#10;Descripción generada automáticamente">
            <a:extLst>
              <a:ext uri="{FF2B5EF4-FFF2-40B4-BE49-F238E27FC236}">
                <a16:creationId xmlns:a16="http://schemas.microsoft.com/office/drawing/2014/main" id="{EAB80F20-D44B-8E4D-B513-EB3EE48D6B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2"/>
          <a:stretch/>
        </p:blipFill>
        <p:spPr>
          <a:xfrm>
            <a:off x="479376" y="1124744"/>
            <a:ext cx="7007596" cy="4140795"/>
          </a:xfrm>
          <a:prstGeom prst="rect">
            <a:avLst/>
          </a:prstGeom>
        </p:spPr>
      </p:pic>
      <p:sp>
        <p:nvSpPr>
          <p:cNvPr id="10" name="Rectángulo: esquinas superiores redondeadas 9">
            <a:extLst>
              <a:ext uri="{FF2B5EF4-FFF2-40B4-BE49-F238E27FC236}">
                <a16:creationId xmlns:a16="http://schemas.microsoft.com/office/drawing/2014/main" id="{8892DE79-F999-44C1-9597-A492DE73D741}"/>
              </a:ext>
            </a:extLst>
          </p:cNvPr>
          <p:cNvSpPr/>
          <p:nvPr/>
        </p:nvSpPr>
        <p:spPr>
          <a:xfrm>
            <a:off x="3903785" y="160872"/>
            <a:ext cx="4126523" cy="755591"/>
          </a:xfrm>
          <a:prstGeom prst="round2SameRect">
            <a:avLst>
              <a:gd name="adj1" fmla="val 50000"/>
              <a:gd name="adj2" fmla="val 16690"/>
            </a:avLst>
          </a:prstGeom>
          <a:solidFill>
            <a:srgbClr val="4F81B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59137CB-8E51-4E26-A078-F9C8AA274A20}"/>
              </a:ext>
            </a:extLst>
          </p:cNvPr>
          <p:cNvSpPr/>
          <p:nvPr/>
        </p:nvSpPr>
        <p:spPr>
          <a:xfrm>
            <a:off x="4076945" y="102257"/>
            <a:ext cx="3780202" cy="7555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Ubicación y accesos</a:t>
            </a:r>
            <a:endParaRPr lang="es-ES" sz="28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02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">
        <p14:prism isContent="1"/>
      </p:transition>
    </mc:Choice>
    <mc:Fallback xmlns="">
      <p:transition spd="slow" advTm="427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4CD1E90D-DBC3-5844-A364-1565BF570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176" y="3933056"/>
            <a:ext cx="774700" cy="488950"/>
          </a:xfrm>
          <a:prstGeom prst="rect">
            <a:avLst/>
          </a:prstGeom>
        </p:spPr>
      </p:pic>
      <p:pic>
        <p:nvPicPr>
          <p:cNvPr id="5" name="Imagen 4" descr="Edificio en frente de una casa&#10;&#10;Descripción generada automáticamente">
            <a:extLst>
              <a:ext uri="{FF2B5EF4-FFF2-40B4-BE49-F238E27FC236}">
                <a16:creationId xmlns:a16="http://schemas.microsoft.com/office/drawing/2014/main" id="{C441E9C7-9472-49A8-953E-410F6544E9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715" y="909936"/>
            <a:ext cx="4521397" cy="251906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Vista de una ciudad&#10;&#10;Descripción generada automáticamente">
            <a:extLst>
              <a:ext uri="{FF2B5EF4-FFF2-40B4-BE49-F238E27FC236}">
                <a16:creationId xmlns:a16="http://schemas.microsoft.com/office/drawing/2014/main" id="{54DCE2D2-0D7B-4E47-964C-BD5D4C1EEB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529" y="3737636"/>
            <a:ext cx="5243041" cy="281551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Una torre de un edificio&#10;&#10;Descripción generada automáticamente">
            <a:extLst>
              <a:ext uri="{FF2B5EF4-FFF2-40B4-BE49-F238E27FC236}">
                <a16:creationId xmlns:a16="http://schemas.microsoft.com/office/drawing/2014/main" id="{0B35606B-7AF9-4761-9743-B5380273D3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88" y="406477"/>
            <a:ext cx="3809573" cy="281551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520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">
        <p14:prism isContent="1"/>
      </p:transition>
    </mc:Choice>
    <mc:Fallback xmlns="">
      <p:transition spd="slow" advTm="427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interior, tabla, gente, cocina&#10;&#10;Descripción generada automáticamente">
            <a:extLst>
              <a:ext uri="{FF2B5EF4-FFF2-40B4-BE49-F238E27FC236}">
                <a16:creationId xmlns:a16="http://schemas.microsoft.com/office/drawing/2014/main" id="{006B3E2B-F41C-44BA-92BA-00AB1D3B5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7743"/>
            <a:ext cx="5378304" cy="273110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persona, interior, tabla, grupo&#10;&#10;Descripción generada automáticamente">
            <a:extLst>
              <a:ext uri="{FF2B5EF4-FFF2-40B4-BE49-F238E27FC236}">
                <a16:creationId xmlns:a16="http://schemas.microsoft.com/office/drawing/2014/main" id="{2992632A-6798-4FC9-AD76-035C4182F9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48" y="620221"/>
            <a:ext cx="4304692" cy="261896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Imagen que contiene techo, interior, restaurante, tabla&#10;&#10;Descripción generada automáticamente">
            <a:extLst>
              <a:ext uri="{FF2B5EF4-FFF2-40B4-BE49-F238E27FC236}">
                <a16:creationId xmlns:a16="http://schemas.microsoft.com/office/drawing/2014/main" id="{7455969C-9A79-4660-BACC-87FB054DB3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7" b="10963"/>
          <a:stretch/>
        </p:blipFill>
        <p:spPr>
          <a:xfrm>
            <a:off x="1991384" y="3618812"/>
            <a:ext cx="6469357" cy="299741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167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8">
        <p14:prism isContent="1"/>
      </p:transition>
    </mc:Choice>
    <mc:Fallback xmlns="">
      <p:transition spd="slow" advTm="2308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71" y="485552"/>
            <a:ext cx="3824809" cy="2868607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2" y="1462656"/>
            <a:ext cx="4661792" cy="349634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 descr="Un grupo de personas en una oficina&#10;&#10;Descripción generada automáticamente">
            <a:extLst>
              <a:ext uri="{FF2B5EF4-FFF2-40B4-BE49-F238E27FC236}">
                <a16:creationId xmlns:a16="http://schemas.microsoft.com/office/drawing/2014/main" id="{2F9D91D9-0627-4544-8A21-1C96B0A6E3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35" y="3768002"/>
            <a:ext cx="4856480" cy="273177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335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8">
        <p14:prism isContent="1"/>
      </p:transition>
    </mc:Choice>
    <mc:Fallback xmlns="">
      <p:transition spd="slow" advTm="1728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88" y="825738"/>
            <a:ext cx="4160000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BFD1E7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254">
            <a:off x="6515415" y="643609"/>
            <a:ext cx="4159998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BFD1E7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8670">
            <a:off x="1419887" y="3964585"/>
            <a:ext cx="4160000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BFD1E7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824">
            <a:off x="6685360" y="3814836"/>
            <a:ext cx="4160000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BFD1E7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613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8">
        <p14:prism isContent="1"/>
      </p:transition>
    </mc:Choice>
    <mc:Fallback xmlns="">
      <p:transition spd="slow" advTm="1728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3829" y="616298"/>
            <a:ext cx="4066443" cy="293462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9360" y="716279"/>
            <a:ext cx="3990563" cy="255524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662" y="3901702"/>
            <a:ext cx="4066443" cy="23400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2"/>
          <a:stretch/>
        </p:blipFill>
        <p:spPr>
          <a:xfrm>
            <a:off x="6777189" y="3740446"/>
            <a:ext cx="4797149" cy="266251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798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5">
        <p14:prism isContent="1"/>
      </p:transition>
    </mc:Choice>
    <mc:Fallback xmlns="">
      <p:transition spd="slow" advTm="2415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: esquinas diagonales redondeadas 12">
            <a:extLst>
              <a:ext uri="{FF2B5EF4-FFF2-40B4-BE49-F238E27FC236}">
                <a16:creationId xmlns:a16="http://schemas.microsoft.com/office/drawing/2014/main" id="{87F68A5B-D605-4D85-A17A-3ACC1DB14574}"/>
              </a:ext>
            </a:extLst>
          </p:cNvPr>
          <p:cNvSpPr/>
          <p:nvPr/>
        </p:nvSpPr>
        <p:spPr>
          <a:xfrm>
            <a:off x="1786246" y="1502754"/>
            <a:ext cx="8689976" cy="4471326"/>
          </a:xfrm>
          <a:prstGeom prst="round2DiagRect">
            <a:avLst>
              <a:gd name="adj1" fmla="val 1"/>
              <a:gd name="adj2" fmla="val 131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s-ES" sz="28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Facultad de Medicina y Enfermería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Dirección</a:t>
            </a:r>
            <a:r>
              <a:rPr lang="es-E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:  Avda. Menéndez Pidal s/n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14004 Córdoba (</a:t>
            </a:r>
            <a:r>
              <a:rPr lang="es-ES" sz="20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Spain</a:t>
            </a:r>
            <a:r>
              <a:rPr lang="es-E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Teléfono</a:t>
            </a:r>
            <a:r>
              <a:rPr lang="es-E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: +34 957 21 82 27 | </a:t>
            </a:r>
            <a:r>
              <a:rPr lang="es-ES" sz="2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Fax</a:t>
            </a:r>
            <a:r>
              <a:rPr lang="es-E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: +34 957 21 82 29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Correo - e</a:t>
            </a:r>
            <a:r>
              <a:rPr lang="es-E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: decanato-med@uco.es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Web</a:t>
            </a:r>
            <a:r>
              <a:rPr lang="es-E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: </a:t>
            </a:r>
            <a:r>
              <a:rPr lang="es-ES" sz="2000" dirty="0">
                <a:solidFill>
                  <a:schemeClr val="tx1"/>
                </a:solidFill>
                <a:latin typeface="Palatino Linotype" panose="02040502050505030304" pitchFamily="18" charset="0"/>
                <a:hlinkClick r:id="rId4"/>
              </a:rPr>
              <a:t>Facultad de Medicina y Enfermería</a:t>
            </a:r>
            <a:endParaRPr lang="es-ES" sz="2000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D61E4E"/>
                </a:solidFill>
                <a:latin typeface="Palatino Linotype" panose="02040502050505030304" pitchFamily="18" charset="0"/>
              </a:rPr>
              <a:t>@consejocienciasdelasalud; @orientaucosalud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CA1F3"/>
                </a:solidFill>
                <a:latin typeface="Palatino Linotype" panose="02040502050505030304" pitchFamily="18" charset="0"/>
              </a:rPr>
              <a:t>@CECSUCo</a:t>
            </a:r>
          </a:p>
        </p:txBody>
      </p:sp>
      <p:sp>
        <p:nvSpPr>
          <p:cNvPr id="10" name="Rectángulo: esquinas superiores redondeadas 9">
            <a:extLst>
              <a:ext uri="{FF2B5EF4-FFF2-40B4-BE49-F238E27FC236}">
                <a16:creationId xmlns:a16="http://schemas.microsoft.com/office/drawing/2014/main" id="{2CFB4C2F-A333-47E0-9BB8-96AF0E718B77}"/>
              </a:ext>
            </a:extLst>
          </p:cNvPr>
          <p:cNvSpPr/>
          <p:nvPr/>
        </p:nvSpPr>
        <p:spPr>
          <a:xfrm>
            <a:off x="4102971" y="310952"/>
            <a:ext cx="3882790" cy="830270"/>
          </a:xfrm>
          <a:prstGeom prst="round2SameRect">
            <a:avLst>
              <a:gd name="adj1" fmla="val 50000"/>
              <a:gd name="adj2" fmla="val 16690"/>
            </a:avLst>
          </a:prstGeom>
          <a:solidFill>
            <a:srgbClr val="4F81B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8FB68AF-3715-49EA-A555-B9B024AD4763}"/>
              </a:ext>
            </a:extLst>
          </p:cNvPr>
          <p:cNvSpPr/>
          <p:nvPr/>
        </p:nvSpPr>
        <p:spPr>
          <a:xfrm>
            <a:off x="4829128" y="108204"/>
            <a:ext cx="2430474" cy="10043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Contacto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402334-FCC9-4562-9902-CC8C139BC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49" y="4640046"/>
            <a:ext cx="532638" cy="52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witter (@Twitter) | Twitter">
            <a:extLst>
              <a:ext uri="{FF2B5EF4-FFF2-40B4-BE49-F238E27FC236}">
                <a16:creationId xmlns:a16="http://schemas.microsoft.com/office/drawing/2014/main" id="{00339105-0750-4A75-B62D-54F6483A4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02" y="5128839"/>
            <a:ext cx="452813" cy="45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148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0">
        <p14:prism isContent="1"/>
      </p:transition>
    </mc:Choice>
    <mc:Fallback xmlns="">
      <p:transition spd="slow" advTm="802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asto, exterior, flor, edificio&#10;&#10;Descripción generada automáticamente">
            <a:extLst>
              <a:ext uri="{FF2B5EF4-FFF2-40B4-BE49-F238E27FC236}">
                <a16:creationId xmlns:a16="http://schemas.microsoft.com/office/drawing/2014/main" id="{64B610C9-13E7-4CDA-9061-1AEA6D9AAB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801" y="853440"/>
            <a:ext cx="8384398" cy="5428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99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6">
        <p14:prism isContent="1"/>
      </p:transition>
    </mc:Choice>
    <mc:Fallback xmlns="">
      <p:transition spd="slow" advTm="41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4000">
              <a:schemeClr val="bg2">
                <a:lumMod val="2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594412E-E6B0-403C-AC78-D43C2B5DB3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84000">
                <a:schemeClr val="bg2">
                  <a:lumMod val="2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 descr="Imagen que contiene transporte, aeronave, globo&#10;&#10;Descripción generada automáticamente">
            <a:extLst>
              <a:ext uri="{FF2B5EF4-FFF2-40B4-BE49-F238E27FC236}">
                <a16:creationId xmlns:a16="http://schemas.microsoft.com/office/drawing/2014/main" id="{B908F928-09AF-49F1-A68E-004A0ABDD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202" y="1762539"/>
            <a:ext cx="3031596" cy="3332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53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16">
        <p:fade/>
      </p:transition>
    </mc:Choice>
    <mc:Fallback xmlns="">
      <p:transition spd="med" advTm="41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2043886F-7F86-4ECB-B7D9-567C5DD38B0E}"/>
              </a:ext>
            </a:extLst>
          </p:cNvPr>
          <p:cNvGrpSpPr/>
          <p:nvPr/>
        </p:nvGrpSpPr>
        <p:grpSpPr>
          <a:xfrm>
            <a:off x="967447" y="690689"/>
            <a:ext cx="5511180" cy="5542020"/>
            <a:chOff x="967447" y="690689"/>
            <a:chExt cx="5511180" cy="5542020"/>
          </a:xfrm>
        </p:grpSpPr>
        <p:sp>
          <p:nvSpPr>
            <p:cNvPr id="4" name="Círculo parcial 3">
              <a:extLst>
                <a:ext uri="{FF2B5EF4-FFF2-40B4-BE49-F238E27FC236}">
                  <a16:creationId xmlns:a16="http://schemas.microsoft.com/office/drawing/2014/main" id="{C92C1CDB-A7E1-4FD3-8D59-3142C8A638DB}"/>
                </a:ext>
              </a:extLst>
            </p:cNvPr>
            <p:cNvSpPr/>
            <p:nvPr/>
          </p:nvSpPr>
          <p:spPr>
            <a:xfrm>
              <a:off x="967447" y="690689"/>
              <a:ext cx="5511180" cy="5542020"/>
            </a:xfrm>
            <a:prstGeom prst="pie">
              <a:avLst>
                <a:gd name="adj1" fmla="val 5400000"/>
                <a:gd name="adj2" fmla="val 162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EED849D2-08C9-454F-9D34-8D2993375A93}"/>
                </a:ext>
              </a:extLst>
            </p:cNvPr>
            <p:cNvSpPr/>
            <p:nvPr/>
          </p:nvSpPr>
          <p:spPr>
            <a:xfrm rot="16200000">
              <a:off x="676193" y="2839219"/>
              <a:ext cx="474681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6600" b="0" cap="none" spc="0" dirty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Palatino Linotype" panose="02040502050505030304" pitchFamily="18" charset="0"/>
                </a:rPr>
                <a:t>Titulaciones</a:t>
              </a:r>
              <a:endParaRPr lang="es-E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BED4F39E-10AB-46D9-B8E0-1495F02B3B9E}"/>
              </a:ext>
            </a:extLst>
          </p:cNvPr>
          <p:cNvSpPr/>
          <p:nvPr/>
        </p:nvSpPr>
        <p:spPr>
          <a:xfrm>
            <a:off x="3771056" y="710145"/>
            <a:ext cx="5770512" cy="1800000"/>
          </a:xfrm>
          <a:prstGeom prst="rect">
            <a:avLst/>
          </a:prstGeom>
          <a:solidFill>
            <a:srgbClr val="D9D8D6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Grado de Enfermería</a:t>
            </a:r>
          </a:p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Curso 21/22: </a:t>
            </a:r>
            <a:r>
              <a:rPr lang="es-E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12,240</a:t>
            </a:r>
          </a:p>
          <a:p>
            <a:pPr marL="285750" indent="-285750" algn="ctr">
              <a:buFont typeface="Symbol" panose="05050102010706020507" pitchFamily="18" charset="2"/>
              <a:buChar char="®"/>
            </a:pP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240 créditos ECTS</a:t>
            </a:r>
          </a:p>
          <a:p>
            <a:pPr marL="285750" indent="-285750" algn="ctr">
              <a:buFont typeface="Symbol" panose="05050102010706020507" pitchFamily="18" charset="2"/>
              <a:buChar char="®"/>
            </a:pP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4 cursos</a:t>
            </a:r>
          </a:p>
          <a:p>
            <a:pPr marL="285750" indent="-285750" algn="ctr">
              <a:buFont typeface="Symbol" panose="05050102010706020507" pitchFamily="18" charset="2"/>
              <a:buChar char="®"/>
            </a:pP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Nivel 2 MECES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2A24C3E-E081-4F27-92B2-54F881CBDAB9}"/>
              </a:ext>
            </a:extLst>
          </p:cNvPr>
          <p:cNvSpPr/>
          <p:nvPr/>
        </p:nvSpPr>
        <p:spPr>
          <a:xfrm>
            <a:off x="3771056" y="2581155"/>
            <a:ext cx="5770512" cy="1800000"/>
          </a:xfrm>
          <a:prstGeom prst="rect">
            <a:avLst/>
          </a:prstGeom>
          <a:solidFill>
            <a:srgbClr val="BFD1E7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Grado de Fisioterapia</a:t>
            </a:r>
          </a:p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Curso 21/22: </a:t>
            </a:r>
            <a:r>
              <a:rPr lang="es-E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11,788</a:t>
            </a:r>
          </a:p>
          <a:p>
            <a:pPr marL="285750" indent="-285750" algn="ctr">
              <a:buFont typeface="Symbol" panose="05050102010706020507" pitchFamily="18" charset="2"/>
              <a:buChar char="®"/>
            </a:pP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240 créditos ECTS</a:t>
            </a:r>
          </a:p>
          <a:p>
            <a:pPr marL="285750" indent="-285750" algn="ctr">
              <a:buFont typeface="Symbol" panose="05050102010706020507" pitchFamily="18" charset="2"/>
              <a:buChar char="®"/>
            </a:pP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4 cursos</a:t>
            </a:r>
          </a:p>
          <a:p>
            <a:pPr marL="285750" indent="-285750" algn="ctr">
              <a:buFont typeface="Symbol" panose="05050102010706020507" pitchFamily="18" charset="2"/>
              <a:buChar char="®"/>
            </a:pP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Nivel 2 MECES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1E40917-9570-4E46-8197-D457137F23DF}"/>
              </a:ext>
            </a:extLst>
          </p:cNvPr>
          <p:cNvSpPr/>
          <p:nvPr/>
        </p:nvSpPr>
        <p:spPr>
          <a:xfrm>
            <a:off x="3771056" y="4452165"/>
            <a:ext cx="5770512" cy="1800000"/>
          </a:xfrm>
          <a:prstGeom prst="rect">
            <a:avLst/>
          </a:prstGeom>
          <a:solidFill>
            <a:srgbClr val="FFD966">
              <a:alpha val="85882"/>
            </a:srgbClr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Grado de Medicina</a:t>
            </a:r>
          </a:p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Curso 21/22</a:t>
            </a:r>
            <a:r>
              <a:rPr lang="es-E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: </a:t>
            </a:r>
            <a:r>
              <a:rPr lang="es-ES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13,250</a:t>
            </a:r>
            <a:endParaRPr lang="es-ES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  <a:p>
            <a:pPr marL="285750" indent="-285750" algn="ctr">
              <a:buFont typeface="Symbol" panose="05050102010706020507" pitchFamily="18" charset="2"/>
              <a:buChar char="®"/>
            </a:pP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360 créditos ECTS</a:t>
            </a:r>
          </a:p>
          <a:p>
            <a:pPr marL="285750" indent="-285750" algn="ctr">
              <a:buFont typeface="Symbol" panose="05050102010706020507" pitchFamily="18" charset="2"/>
              <a:buChar char="®"/>
            </a:pP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6 cursos</a:t>
            </a:r>
          </a:p>
          <a:p>
            <a:pPr marL="285750" indent="-285750" algn="ctr">
              <a:buFont typeface="Symbol" panose="05050102010706020507" pitchFamily="18" charset="2"/>
              <a:buChar char="®"/>
            </a:pP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Nivel 3 MECES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140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6">
        <p14:prism isContent="1"/>
      </p:transition>
    </mc:Choice>
    <mc:Fallback xmlns="">
      <p:transition spd="slow" advTm="27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934190A5-53FD-4DC0-A7F6-99090518CD48}"/>
              </a:ext>
            </a:extLst>
          </p:cNvPr>
          <p:cNvGrpSpPr/>
          <p:nvPr/>
        </p:nvGrpSpPr>
        <p:grpSpPr>
          <a:xfrm>
            <a:off x="344804" y="673410"/>
            <a:ext cx="11502392" cy="5511180"/>
            <a:chOff x="344804" y="137390"/>
            <a:chExt cx="11502392" cy="5511180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2043886F-7F86-4ECB-B7D9-567C5DD38B0E}"/>
                </a:ext>
              </a:extLst>
            </p:cNvPr>
            <p:cNvGrpSpPr/>
            <p:nvPr/>
          </p:nvGrpSpPr>
          <p:grpSpPr>
            <a:xfrm rot="5400000">
              <a:off x="3340410" y="121970"/>
              <a:ext cx="5511180" cy="5542020"/>
              <a:chOff x="967447" y="690689"/>
              <a:chExt cx="5511180" cy="5542020"/>
            </a:xfrm>
          </p:grpSpPr>
          <p:sp>
            <p:nvSpPr>
              <p:cNvPr id="4" name="Círculo parcial 3">
                <a:extLst>
                  <a:ext uri="{FF2B5EF4-FFF2-40B4-BE49-F238E27FC236}">
                    <a16:creationId xmlns:a16="http://schemas.microsoft.com/office/drawing/2014/main" id="{C92C1CDB-A7E1-4FD3-8D59-3142C8A638DB}"/>
                  </a:ext>
                </a:extLst>
              </p:cNvPr>
              <p:cNvSpPr/>
              <p:nvPr/>
            </p:nvSpPr>
            <p:spPr>
              <a:xfrm>
                <a:off x="967447" y="690689"/>
                <a:ext cx="5511180" cy="5542020"/>
              </a:xfrm>
              <a:prstGeom prst="pie">
                <a:avLst>
                  <a:gd name="adj1" fmla="val 5400000"/>
                  <a:gd name="adj2" fmla="val 1620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EED849D2-08C9-454F-9D34-8D2993375A93}"/>
                  </a:ext>
                </a:extLst>
              </p:cNvPr>
              <p:cNvSpPr/>
              <p:nvPr/>
            </p:nvSpPr>
            <p:spPr>
              <a:xfrm rot="16200000">
                <a:off x="676193" y="2839219"/>
                <a:ext cx="4746812" cy="110799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6600" b="0" cap="none" spc="0" dirty="0">
                    <a:ln w="0"/>
                    <a:solidFill>
                      <a:srgbClr val="FFFF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alatino Linotype" panose="02040502050505030304" pitchFamily="18" charset="0"/>
                  </a:rPr>
                  <a:t>Titulaciones</a:t>
                </a:r>
                <a:endParaRPr lang="es-ES" sz="6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1A03A667-FE54-4FEB-A575-952CDF328139}"/>
                </a:ext>
              </a:extLst>
            </p:cNvPr>
            <p:cNvGrpSpPr/>
            <p:nvPr/>
          </p:nvGrpSpPr>
          <p:grpSpPr>
            <a:xfrm>
              <a:off x="344804" y="2892979"/>
              <a:ext cx="11502392" cy="2367643"/>
              <a:chOff x="642783" y="2892979"/>
              <a:chExt cx="11502392" cy="2367643"/>
            </a:xfrm>
          </p:grpSpPr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BED4F39E-10AB-46D9-B8E0-1495F02B3B9E}"/>
                  </a:ext>
                </a:extLst>
              </p:cNvPr>
              <p:cNvSpPr/>
              <p:nvPr/>
            </p:nvSpPr>
            <p:spPr>
              <a:xfrm>
                <a:off x="642783" y="2892979"/>
                <a:ext cx="3838058" cy="2367643"/>
              </a:xfrm>
              <a:prstGeom prst="rect">
                <a:avLst/>
              </a:prstGeom>
              <a:solidFill>
                <a:srgbClr val="D9D8D6"/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ES" sz="2800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alatino Linotype" panose="02040502050505030304" pitchFamily="18" charset="0"/>
                  </a:rPr>
                  <a:t>Grado de Enfermería</a:t>
                </a:r>
              </a:p>
              <a:p>
                <a:pPr algn="ctr"/>
                <a:r>
                  <a:rPr lang="es-E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alatino Linotype" panose="02040502050505030304" pitchFamily="18" charset="0"/>
                  </a:rPr>
                  <a:t>240 créditos ECTS</a:t>
                </a:r>
              </a:p>
              <a:p>
                <a:pPr marL="285750" indent="-285750" algn="just">
                  <a:buFont typeface="Symbol" panose="05050102010706020507" pitchFamily="18" charset="2"/>
                  <a:buChar char="®"/>
                </a:pPr>
                <a:r>
                  <a:rPr lang="es-E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alatino Linotype" panose="02040502050505030304" pitchFamily="18" charset="0"/>
                  </a:rPr>
                  <a:t>Formación básica                60</a:t>
                </a:r>
              </a:p>
              <a:p>
                <a:pPr marL="285750" indent="-285750" algn="just">
                  <a:buFont typeface="Symbol" panose="05050102010706020507" pitchFamily="18" charset="2"/>
                  <a:buChar char="®"/>
                </a:pPr>
                <a:r>
                  <a:rPr lang="es-E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alatino Linotype" panose="02040502050505030304" pitchFamily="18" charset="0"/>
                  </a:rPr>
                  <a:t>Obligatorias                         84</a:t>
                </a:r>
              </a:p>
              <a:p>
                <a:pPr marL="285750" indent="-285750" algn="just">
                  <a:buFont typeface="Symbol" panose="05050102010706020507" pitchFamily="18" charset="2"/>
                  <a:buChar char="®"/>
                </a:pPr>
                <a:r>
                  <a:rPr lang="es-E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alatino Linotype" panose="02040502050505030304" pitchFamily="18" charset="0"/>
                  </a:rPr>
                  <a:t>Optativas                               6</a:t>
                </a:r>
              </a:p>
              <a:p>
                <a:pPr marL="285750" indent="-285750" algn="just">
                  <a:buFont typeface="Symbol" panose="05050102010706020507" pitchFamily="18" charset="2"/>
                  <a:buChar char="®"/>
                </a:pPr>
                <a:r>
                  <a:rPr lang="es-E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alatino Linotype" panose="02040502050505030304" pitchFamily="18" charset="0"/>
                  </a:rPr>
                  <a:t>Prácticas                               84</a:t>
                </a:r>
              </a:p>
              <a:p>
                <a:pPr marL="285750" indent="-285750" algn="just">
                  <a:buFont typeface="Symbol" panose="05050102010706020507" pitchFamily="18" charset="2"/>
                  <a:buChar char="®"/>
                </a:pPr>
                <a:r>
                  <a:rPr lang="es-E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alatino Linotype" panose="02040502050505030304" pitchFamily="18" charset="0"/>
                  </a:rPr>
                  <a:t>Trabajo Fin de Grado          6</a:t>
                </a:r>
              </a:p>
            </p:txBody>
          </p:sp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42A24C3E-E081-4F27-92B2-54F881CBDAB9}"/>
                  </a:ext>
                </a:extLst>
              </p:cNvPr>
              <p:cNvSpPr/>
              <p:nvPr/>
            </p:nvSpPr>
            <p:spPr>
              <a:xfrm>
                <a:off x="4469059" y="2892979"/>
                <a:ext cx="3838058" cy="2367643"/>
              </a:xfrm>
              <a:prstGeom prst="rect">
                <a:avLst/>
              </a:prstGeom>
              <a:solidFill>
                <a:srgbClr val="BFD1E7"/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ES" sz="2800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alatino Linotype" panose="02040502050505030304" pitchFamily="18" charset="0"/>
                  </a:rPr>
                  <a:t>Grado de Fisioterapia</a:t>
                </a:r>
              </a:p>
              <a:p>
                <a:pPr algn="ctr"/>
                <a:r>
                  <a:rPr lang="es-E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alatino Linotype" panose="02040502050505030304" pitchFamily="18" charset="0"/>
                  </a:rPr>
                  <a:t>240 créditos ECTS</a:t>
                </a:r>
              </a:p>
              <a:p>
                <a:pPr marL="285750" indent="-285750" algn="just">
                  <a:buFont typeface="Symbol" panose="05050102010706020507" pitchFamily="18" charset="2"/>
                  <a:buChar char="®"/>
                </a:pPr>
                <a:r>
                  <a:rPr lang="es-E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alatino Linotype" panose="02040502050505030304" pitchFamily="18" charset="0"/>
                  </a:rPr>
                  <a:t>Formación básica                72</a:t>
                </a:r>
              </a:p>
              <a:p>
                <a:pPr marL="285750" indent="-285750" algn="just">
                  <a:buFont typeface="Symbol" panose="05050102010706020507" pitchFamily="18" charset="2"/>
                  <a:buChar char="®"/>
                </a:pPr>
                <a:r>
                  <a:rPr lang="es-E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alatino Linotype" panose="02040502050505030304" pitchFamily="18" charset="0"/>
                  </a:rPr>
                  <a:t>Obligatorias                       102</a:t>
                </a:r>
              </a:p>
              <a:p>
                <a:pPr marL="285750" indent="-285750" algn="just">
                  <a:buFont typeface="Symbol" panose="05050102010706020507" pitchFamily="18" charset="2"/>
                  <a:buChar char="®"/>
                </a:pPr>
                <a:r>
                  <a:rPr lang="es-E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alatino Linotype" panose="02040502050505030304" pitchFamily="18" charset="0"/>
                  </a:rPr>
                  <a:t>Optativas                               6</a:t>
                </a:r>
              </a:p>
              <a:p>
                <a:pPr marL="285750" indent="-285750" algn="just">
                  <a:buFont typeface="Symbol" panose="05050102010706020507" pitchFamily="18" charset="2"/>
                  <a:buChar char="®"/>
                </a:pPr>
                <a:r>
                  <a:rPr lang="es-E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alatino Linotype" panose="02040502050505030304" pitchFamily="18" charset="0"/>
                  </a:rPr>
                  <a:t>Prácticas                               54</a:t>
                </a:r>
              </a:p>
              <a:p>
                <a:pPr marL="285750" indent="-285750" algn="just">
                  <a:buFont typeface="Symbol" panose="05050102010706020507" pitchFamily="18" charset="2"/>
                  <a:buChar char="®"/>
                </a:pPr>
                <a:r>
                  <a:rPr lang="es-E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alatino Linotype" panose="02040502050505030304" pitchFamily="18" charset="0"/>
                  </a:rPr>
                  <a:t>Trabajo Fin de Grado           6</a:t>
                </a:r>
              </a:p>
            </p:txBody>
          </p:sp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A1E40917-9570-4E46-8197-D457137F23DF}"/>
                  </a:ext>
                </a:extLst>
              </p:cNvPr>
              <p:cNvSpPr/>
              <p:nvPr/>
            </p:nvSpPr>
            <p:spPr>
              <a:xfrm>
                <a:off x="8307117" y="2892979"/>
                <a:ext cx="3838058" cy="2367643"/>
              </a:xfrm>
              <a:prstGeom prst="rect">
                <a:avLst/>
              </a:prstGeom>
              <a:solidFill>
                <a:srgbClr val="FFD966">
                  <a:alpha val="85882"/>
                </a:srgbClr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ES" sz="2800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alatino Linotype" panose="02040502050505030304" pitchFamily="18" charset="0"/>
                  </a:rPr>
                  <a:t>Grado de Medicina</a:t>
                </a:r>
              </a:p>
              <a:p>
                <a:pPr algn="ctr"/>
                <a:r>
                  <a:rPr lang="es-E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alatino Linotype" panose="02040502050505030304" pitchFamily="18" charset="0"/>
                  </a:rPr>
                  <a:t>360 créditos ECTS</a:t>
                </a:r>
              </a:p>
              <a:p>
                <a:pPr marL="285750" indent="-285750" algn="just">
                  <a:buFont typeface="Symbol" panose="05050102010706020507" pitchFamily="18" charset="2"/>
                  <a:buChar char="®"/>
                </a:pPr>
                <a:r>
                  <a:rPr lang="es-E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alatino Linotype" panose="02040502050505030304" pitchFamily="18" charset="0"/>
                  </a:rPr>
                  <a:t>Formación básica                64</a:t>
                </a:r>
              </a:p>
              <a:p>
                <a:pPr marL="285750" indent="-285750" algn="just">
                  <a:buFont typeface="Symbol" panose="05050102010706020507" pitchFamily="18" charset="2"/>
                  <a:buChar char="®"/>
                </a:pPr>
                <a:r>
                  <a:rPr lang="es-E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alatino Linotype" panose="02040502050505030304" pitchFamily="18" charset="0"/>
                  </a:rPr>
                  <a:t>Obligatorias                       230</a:t>
                </a:r>
              </a:p>
              <a:p>
                <a:pPr marL="285750" indent="-285750" algn="just">
                  <a:buFont typeface="Symbol" panose="05050102010706020507" pitchFamily="18" charset="2"/>
                  <a:buChar char="®"/>
                </a:pPr>
                <a:r>
                  <a:rPr lang="es-E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alatino Linotype" panose="02040502050505030304" pitchFamily="18" charset="0"/>
                  </a:rPr>
                  <a:t>Optativas                                6</a:t>
                </a:r>
              </a:p>
              <a:p>
                <a:pPr marL="285750" indent="-285750" algn="just">
                  <a:buFont typeface="Symbol" panose="05050102010706020507" pitchFamily="18" charset="2"/>
                  <a:buChar char="®"/>
                </a:pPr>
                <a:r>
                  <a:rPr lang="es-E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alatino Linotype" panose="02040502050505030304" pitchFamily="18" charset="0"/>
                  </a:rPr>
                  <a:t>Prácticas                               54</a:t>
                </a:r>
              </a:p>
              <a:p>
                <a:pPr marL="285750" indent="-285750" algn="just">
                  <a:buFont typeface="Symbol" panose="05050102010706020507" pitchFamily="18" charset="2"/>
                  <a:buChar char="®"/>
                </a:pPr>
                <a:r>
                  <a:rPr lang="es-E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alatino Linotype" panose="02040502050505030304" pitchFamily="18" charset="0"/>
                  </a:rPr>
                  <a:t>Trabajo Fin de Grado           6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0167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6">
        <p14:prism isContent="1"/>
      </p:transition>
    </mc:Choice>
    <mc:Fallback xmlns="">
      <p:transition spd="slow" advTm="2726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768B607-A023-4610-A7A4-9B94C1605693}"/>
              </a:ext>
            </a:extLst>
          </p:cNvPr>
          <p:cNvSpPr/>
          <p:nvPr/>
        </p:nvSpPr>
        <p:spPr>
          <a:xfrm>
            <a:off x="2911817" y="998491"/>
            <a:ext cx="6368370" cy="92858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F81B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C8E21A2-0469-4EA2-B2FC-B3EAD8CA4A03}"/>
              </a:ext>
            </a:extLst>
          </p:cNvPr>
          <p:cNvSpPr/>
          <p:nvPr/>
        </p:nvSpPr>
        <p:spPr>
          <a:xfrm>
            <a:off x="3364325" y="1099271"/>
            <a:ext cx="546335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Grado de Enfermería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19A0FC2-3244-4A92-B380-69E05AECB8AC}"/>
              </a:ext>
            </a:extLst>
          </p:cNvPr>
          <p:cNvSpPr/>
          <p:nvPr/>
        </p:nvSpPr>
        <p:spPr>
          <a:xfrm>
            <a:off x="519157" y="2151865"/>
            <a:ext cx="5463354" cy="3521386"/>
          </a:xfrm>
          <a:prstGeom prst="rect">
            <a:avLst/>
          </a:prstGeom>
          <a:solidFill>
            <a:srgbClr val="D9D8D6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s-E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Perfil profesional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Capacita para la dirección, prestación y evaluación de los cuidados de Enfermería orientados a la promoción, mantenimiento y recuperación de la salud, así como a la prevención de enfermedades y discapacidades.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Cuenta con una Directiva Europea que permite la libre circulación profesional dentro de la UE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E7704F7-6E97-4FF8-8E41-4AE07023ECD8}"/>
              </a:ext>
            </a:extLst>
          </p:cNvPr>
          <p:cNvSpPr/>
          <p:nvPr/>
        </p:nvSpPr>
        <p:spPr>
          <a:xfrm>
            <a:off x="6209491" y="2151865"/>
            <a:ext cx="5463354" cy="2924960"/>
          </a:xfrm>
          <a:prstGeom prst="rect">
            <a:avLst/>
          </a:prstGeom>
          <a:solidFill>
            <a:srgbClr val="D9D8D6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s-E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Salidas profesionales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Cuidados enfermeros en Instituciones Sanitarias públicas o privadas.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Gestión sanitaria.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Docencia.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Investigación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1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0">
        <p14:prism isContent="1"/>
      </p:transition>
    </mc:Choice>
    <mc:Fallback xmlns="">
      <p:transition spd="slow" advTm="54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superiores redondeadas 4">
            <a:extLst>
              <a:ext uri="{FF2B5EF4-FFF2-40B4-BE49-F238E27FC236}">
                <a16:creationId xmlns:a16="http://schemas.microsoft.com/office/drawing/2014/main" id="{A60DB6AB-F793-45D2-8DBB-43F5040B5653}"/>
              </a:ext>
            </a:extLst>
          </p:cNvPr>
          <p:cNvSpPr/>
          <p:nvPr/>
        </p:nvSpPr>
        <p:spPr>
          <a:xfrm>
            <a:off x="2911817" y="1008016"/>
            <a:ext cx="6368370" cy="92858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F81B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C5EC5C2-2B5C-4D82-A1FD-B3171BAB573A}"/>
              </a:ext>
            </a:extLst>
          </p:cNvPr>
          <p:cNvSpPr/>
          <p:nvPr/>
        </p:nvSpPr>
        <p:spPr>
          <a:xfrm>
            <a:off x="3293795" y="1108796"/>
            <a:ext cx="560441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Grado de Fisioterapia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AFEF9A5-72E4-484A-A0BF-C3E664A1426C}"/>
              </a:ext>
            </a:extLst>
          </p:cNvPr>
          <p:cNvSpPr/>
          <p:nvPr/>
        </p:nvSpPr>
        <p:spPr>
          <a:xfrm>
            <a:off x="515938" y="2165230"/>
            <a:ext cx="5472112" cy="3211679"/>
          </a:xfrm>
          <a:prstGeom prst="rect">
            <a:avLst/>
          </a:prstGeom>
          <a:solidFill>
            <a:srgbClr val="BFD1E7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s-E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Perfil profesional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Capacita para, mediante la aplicación de medios físicos, curar y prevenir las enfermedades, promover la salud, recuperar, habilitar, rehabilitar y readaptar a las personas afectadas de disfunciones psicofísicas o a las que se desea mantener en un nivel adecuado de salud.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88769AD-A363-45A4-98C9-D31F9EFA7A9C}"/>
              </a:ext>
            </a:extLst>
          </p:cNvPr>
          <p:cNvSpPr/>
          <p:nvPr/>
        </p:nvSpPr>
        <p:spPr>
          <a:xfrm>
            <a:off x="6219827" y="2169946"/>
            <a:ext cx="5472112" cy="3211679"/>
          </a:xfrm>
          <a:prstGeom prst="rect">
            <a:avLst/>
          </a:prstGeom>
          <a:solidFill>
            <a:srgbClr val="BFD1E7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s-E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 Salidas profesionales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Trabajo en Instituciones sanitarias públicas o privadas.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Trabajo autónomo, en múltiples campos (educación, deportivo, prevención de la salud…).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Docencia.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Investigación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944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">
        <p14:prism isContent="1"/>
      </p:transition>
    </mc:Choice>
    <mc:Fallback xmlns="">
      <p:transition spd="slow" advTm="20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superiores redondeadas 4">
            <a:extLst>
              <a:ext uri="{FF2B5EF4-FFF2-40B4-BE49-F238E27FC236}">
                <a16:creationId xmlns:a16="http://schemas.microsoft.com/office/drawing/2014/main" id="{877F78F9-5E93-4EF7-BB71-0C5247206B81}"/>
              </a:ext>
            </a:extLst>
          </p:cNvPr>
          <p:cNvSpPr/>
          <p:nvPr/>
        </p:nvSpPr>
        <p:spPr>
          <a:xfrm>
            <a:off x="2911817" y="998491"/>
            <a:ext cx="6368370" cy="92858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F81B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8BBA60C-2FF7-44A8-AD42-50A570BEFF4F}"/>
              </a:ext>
            </a:extLst>
          </p:cNvPr>
          <p:cNvSpPr/>
          <p:nvPr/>
        </p:nvSpPr>
        <p:spPr>
          <a:xfrm>
            <a:off x="3591955" y="1099271"/>
            <a:ext cx="50081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Grado de Medicina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FBCF965-DDF8-4D1B-80C7-7C71557CF1A3}"/>
              </a:ext>
            </a:extLst>
          </p:cNvPr>
          <p:cNvSpPr/>
          <p:nvPr/>
        </p:nvSpPr>
        <p:spPr>
          <a:xfrm>
            <a:off x="515938" y="2146299"/>
            <a:ext cx="5472112" cy="4349751"/>
          </a:xfrm>
          <a:prstGeom prst="rect">
            <a:avLst/>
          </a:prstGeom>
          <a:solidFill>
            <a:srgbClr val="FFD966">
              <a:alpha val="85882"/>
            </a:srgbClr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s-E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Perfil profesional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s-E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Capacita para el desempeño de tareas encaminadas a afrontar problemas de salud, y a identificar y diagnosticar enfermedades, aplicando un cuerpo de conocimiento especializado propio de nivel superior, en la que preside el espíritu de servicio y en la que se persigue el beneficio del paciente antes que el propio.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140AE5B-9FF3-40AC-A5B0-852FEE06DB16}"/>
              </a:ext>
            </a:extLst>
          </p:cNvPr>
          <p:cNvSpPr/>
          <p:nvPr/>
        </p:nvSpPr>
        <p:spPr>
          <a:xfrm>
            <a:off x="6203950" y="2146301"/>
            <a:ext cx="5472112" cy="3149600"/>
          </a:xfrm>
          <a:prstGeom prst="rect">
            <a:avLst/>
          </a:prstGeom>
          <a:solidFill>
            <a:srgbClr val="FFD966">
              <a:alpha val="85882"/>
            </a:srgbClr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s-E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Salidas profesionales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s-E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Trabajo en Instituciones sanitarias públicas o privadas.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s-E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Gestión sanitaria.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s-E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Docencia.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s-E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Investigación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21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">
        <p14:prism isContent="1"/>
      </p:transition>
    </mc:Choice>
    <mc:Fallback xmlns="">
      <p:transition spd="slow" advTm="20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diagonales redondeadas 1">
            <a:extLst>
              <a:ext uri="{FF2B5EF4-FFF2-40B4-BE49-F238E27FC236}">
                <a16:creationId xmlns:a16="http://schemas.microsoft.com/office/drawing/2014/main" id="{644DDDBC-2E08-4507-A213-1F51233AC430}"/>
              </a:ext>
            </a:extLst>
          </p:cNvPr>
          <p:cNvSpPr/>
          <p:nvPr/>
        </p:nvSpPr>
        <p:spPr>
          <a:xfrm>
            <a:off x="1643062" y="364320"/>
            <a:ext cx="8689976" cy="139065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4F81B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2551551-3182-4509-B579-1FEE2C8C77B3}"/>
              </a:ext>
            </a:extLst>
          </p:cNvPr>
          <p:cNvSpPr/>
          <p:nvPr/>
        </p:nvSpPr>
        <p:spPr>
          <a:xfrm>
            <a:off x="2300181" y="521036"/>
            <a:ext cx="737573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Facultad de Medicina y Enfermería</a:t>
            </a:r>
          </a:p>
          <a:p>
            <a:pPr algn="ctr"/>
            <a:r>
              <a:rPr lang="es-ES" sz="28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Perfil del alumnado</a:t>
            </a:r>
          </a:p>
        </p:txBody>
      </p:sp>
      <p:sp>
        <p:nvSpPr>
          <p:cNvPr id="11" name="Rectángulo: esquinas diagonales redondeadas 10">
            <a:extLst>
              <a:ext uri="{FF2B5EF4-FFF2-40B4-BE49-F238E27FC236}">
                <a16:creationId xmlns:a16="http://schemas.microsoft.com/office/drawing/2014/main" id="{F48AB727-7184-4538-9871-CBDE7F8DFB6F}"/>
              </a:ext>
            </a:extLst>
          </p:cNvPr>
          <p:cNvSpPr/>
          <p:nvPr/>
        </p:nvSpPr>
        <p:spPr>
          <a:xfrm>
            <a:off x="1643062" y="1842172"/>
            <a:ext cx="8689976" cy="4015703"/>
          </a:xfrm>
          <a:prstGeom prst="round2DiagRect">
            <a:avLst>
              <a:gd name="adj1" fmla="val 1"/>
              <a:gd name="adj2" fmla="val 131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s-E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Los profesionales que se formen van a tratar con personas </a:t>
            </a:r>
            <a:r>
              <a:rPr lang="es-ES" sz="2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ENFERMAS</a:t>
            </a:r>
            <a:r>
              <a:rPr lang="es-E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 y su entorno.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s-E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Potenciar los “</a:t>
            </a:r>
            <a:r>
              <a:rPr lang="es-ES" sz="2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VALORES</a:t>
            </a:r>
            <a:r>
              <a:rPr lang="es-E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” en este alumnado para su ejercicio profesional. </a:t>
            </a:r>
            <a:r>
              <a:rPr lang="es-ES" sz="2000" dirty="0">
                <a:solidFill>
                  <a:schemeClr val="tx1"/>
                </a:solidFill>
                <a:latin typeface="Palatino Linotype" panose="02040502050505030304" pitchFamily="18" charset="0"/>
                <a:hlinkClick r:id="rId4"/>
              </a:rPr>
              <a:t>Guía de recomendaciones éticas del CEEM</a:t>
            </a:r>
            <a:endParaRPr lang="es-ES" sz="2000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s-ES" sz="2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NO</a:t>
            </a:r>
            <a:r>
              <a:rPr lang="es-E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 debería existir “</a:t>
            </a:r>
            <a:r>
              <a:rPr lang="es-ES" sz="2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relación directa</a:t>
            </a:r>
            <a:r>
              <a:rPr lang="es-E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” entre tener la mejor nota de selectividad y elegir una de estas titulaciones.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s-E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Número limitado en la formación de </a:t>
            </a:r>
            <a:r>
              <a:rPr lang="es-ES" sz="2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ESPECIALISTAS</a:t>
            </a:r>
            <a:r>
              <a:rPr lang="es-E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 por parte de las Instituciones Sanitarias.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388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5">
        <p14:prism isContent="1"/>
      </p:transition>
    </mc:Choice>
    <mc:Fallback xmlns="">
      <p:transition spd="slow" advTm="5755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diagonales redondeadas 3">
            <a:extLst>
              <a:ext uri="{FF2B5EF4-FFF2-40B4-BE49-F238E27FC236}">
                <a16:creationId xmlns:a16="http://schemas.microsoft.com/office/drawing/2014/main" id="{7F303F0A-C77B-4A18-885E-CA7B07F1889B}"/>
              </a:ext>
            </a:extLst>
          </p:cNvPr>
          <p:cNvSpPr/>
          <p:nvPr/>
        </p:nvSpPr>
        <p:spPr>
          <a:xfrm>
            <a:off x="1643062" y="364320"/>
            <a:ext cx="8689976" cy="139065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4F81B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9EDEC46-3EE4-402C-AFAE-1D46C14AAFD0}"/>
              </a:ext>
            </a:extLst>
          </p:cNvPr>
          <p:cNvSpPr/>
          <p:nvPr/>
        </p:nvSpPr>
        <p:spPr>
          <a:xfrm>
            <a:off x="2300181" y="521036"/>
            <a:ext cx="737573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Facultad de Medicina y Enfermería</a:t>
            </a:r>
          </a:p>
          <a:p>
            <a:pPr algn="ctr"/>
            <a:r>
              <a:rPr lang="es-ES" sz="28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Calendario</a:t>
            </a:r>
          </a:p>
        </p:txBody>
      </p:sp>
      <p:sp>
        <p:nvSpPr>
          <p:cNvPr id="7" name="Rectángulo: esquinas diagonales redondeadas 6">
            <a:extLst>
              <a:ext uri="{FF2B5EF4-FFF2-40B4-BE49-F238E27FC236}">
                <a16:creationId xmlns:a16="http://schemas.microsoft.com/office/drawing/2014/main" id="{BEC0D1CC-4445-4C61-A8B7-926CB962650B}"/>
              </a:ext>
            </a:extLst>
          </p:cNvPr>
          <p:cNvSpPr/>
          <p:nvPr/>
        </p:nvSpPr>
        <p:spPr>
          <a:xfrm>
            <a:off x="1643062" y="1842172"/>
            <a:ext cx="8689976" cy="4651508"/>
          </a:xfrm>
          <a:prstGeom prst="round2DiagRect">
            <a:avLst>
              <a:gd name="adj1" fmla="val 1"/>
              <a:gd name="adj2" fmla="val 131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2 cuatrimestres con 30 créditos cada uno.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Clases teóricas concentradas al inicio de cada cuatrimestre.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Prácticas en la segunda parte del cuatrimestre.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Exámenes de 1ª y 2ª convocatoria de cada cuatrimestre separados por 10 días.</a:t>
            </a:r>
          </a:p>
          <a:p>
            <a:pPr>
              <a:lnSpc>
                <a:spcPct val="150000"/>
              </a:lnSpc>
            </a:pPr>
            <a:r>
              <a:rPr lang="es-ES" dirty="0">
                <a:solidFill>
                  <a:srgbClr val="FF0000"/>
                </a:solidFill>
                <a:latin typeface="Palatino Linotype" panose="02040502050505030304" pitchFamily="18" charset="0"/>
              </a:rPr>
              <a:t>Este calendario permite la realización de dos bloques de prácticas tuteladas extras a lo largo del curso.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281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1">
        <p14:prism isContent="1"/>
      </p:transition>
    </mc:Choice>
    <mc:Fallback xmlns="">
      <p:transition spd="slow" advTm="1821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: esquinas superiores redondeadas 23">
            <a:extLst>
              <a:ext uri="{FF2B5EF4-FFF2-40B4-BE49-F238E27FC236}">
                <a16:creationId xmlns:a16="http://schemas.microsoft.com/office/drawing/2014/main" id="{18E6B015-ABFF-4A25-A1B4-877A5F1F9996}"/>
              </a:ext>
            </a:extLst>
          </p:cNvPr>
          <p:cNvSpPr/>
          <p:nvPr/>
        </p:nvSpPr>
        <p:spPr>
          <a:xfrm>
            <a:off x="1935081" y="156484"/>
            <a:ext cx="8218569" cy="772636"/>
          </a:xfrm>
          <a:prstGeom prst="round2SameRect">
            <a:avLst>
              <a:gd name="adj1" fmla="val 50000"/>
              <a:gd name="adj2" fmla="val 16690"/>
            </a:avLst>
          </a:prstGeom>
          <a:solidFill>
            <a:srgbClr val="4F81B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Forma 28">
            <a:extLst>
              <a:ext uri="{FF2B5EF4-FFF2-40B4-BE49-F238E27FC236}">
                <a16:creationId xmlns:a16="http://schemas.microsoft.com/office/drawing/2014/main" id="{26405554-F2C4-45C8-B561-6A5F177C7206}"/>
              </a:ext>
            </a:extLst>
          </p:cNvPr>
          <p:cNvSpPr/>
          <p:nvPr/>
        </p:nvSpPr>
        <p:spPr>
          <a:xfrm rot="16953662" flipV="1">
            <a:off x="2665484" y="2193295"/>
            <a:ext cx="6053979" cy="3291866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Imagen 2">
            <a:hlinkClick r:id="rId4"/>
            <a:extLst>
              <a:ext uri="{FF2B5EF4-FFF2-40B4-BE49-F238E27FC236}">
                <a16:creationId xmlns:a16="http://schemas.microsoft.com/office/drawing/2014/main" id="{5EDE700E-B0D8-444B-B03E-35C7D6580F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56" t="26411" r="69960" b="61692"/>
          <a:stretch/>
        </p:blipFill>
        <p:spPr>
          <a:xfrm>
            <a:off x="636339" y="1174082"/>
            <a:ext cx="2920418" cy="506904"/>
          </a:xfrm>
          <a:prstGeom prst="rect">
            <a:avLst/>
          </a:prstGeom>
          <a:ln w="38100" cap="sq">
            <a:solidFill>
              <a:srgbClr val="4F81B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Imagen 27" descr="Multitud de personas en un parque&#10;&#10;Descripción generada automáticamente">
            <a:extLst>
              <a:ext uri="{FF2B5EF4-FFF2-40B4-BE49-F238E27FC236}">
                <a16:creationId xmlns:a16="http://schemas.microsoft.com/office/drawing/2014/main" id="{B3450516-3FEA-4B04-AF86-31E78F9A7D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3" y="4254623"/>
            <a:ext cx="2633326" cy="175221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BFD1E7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" name="Imagen 29" descr="Un grupo de jóvenes posando para una foto&#10;&#10;Descripción generada automáticamente">
            <a:extLst>
              <a:ext uri="{FF2B5EF4-FFF2-40B4-BE49-F238E27FC236}">
                <a16:creationId xmlns:a16="http://schemas.microsoft.com/office/drawing/2014/main" id="{97DABFA2-172B-45EC-A66C-6FE4FF8940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838">
            <a:off x="8776689" y="1539780"/>
            <a:ext cx="2598993" cy="154730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BFD1E7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2" name="Imagen 31" descr="Ciudad con edificios altos&#10;&#10;Descripción generada automáticamente">
            <a:extLst>
              <a:ext uri="{FF2B5EF4-FFF2-40B4-BE49-F238E27FC236}">
                <a16:creationId xmlns:a16="http://schemas.microsoft.com/office/drawing/2014/main" id="{0BCFA10F-96B3-4CC0-9BB5-A0FBD94BE6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7932">
            <a:off x="8750095" y="4303689"/>
            <a:ext cx="2807111" cy="165408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BFD1E7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DB5DCF3C-8CD3-4C3E-8520-73D73DE863DD}"/>
              </a:ext>
            </a:extLst>
          </p:cNvPr>
          <p:cNvSpPr/>
          <p:nvPr/>
        </p:nvSpPr>
        <p:spPr>
          <a:xfrm>
            <a:off x="1970250" y="235597"/>
            <a:ext cx="81059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¿Por qué elegir la Universidad de Córdoba?</a:t>
            </a:r>
          </a:p>
        </p:txBody>
      </p:sp>
      <p:sp>
        <p:nvSpPr>
          <p:cNvPr id="27" name="Paralelogramo 26">
            <a:extLst>
              <a:ext uri="{FF2B5EF4-FFF2-40B4-BE49-F238E27FC236}">
                <a16:creationId xmlns:a16="http://schemas.microsoft.com/office/drawing/2014/main" id="{39BA311A-A721-4D89-BDAA-7A9ED2708F08}"/>
              </a:ext>
            </a:extLst>
          </p:cNvPr>
          <p:cNvSpPr/>
          <p:nvPr/>
        </p:nvSpPr>
        <p:spPr>
          <a:xfrm>
            <a:off x="5039869" y="2259073"/>
            <a:ext cx="3096085" cy="585450"/>
          </a:xfrm>
          <a:prstGeom prst="parallelogram">
            <a:avLst>
              <a:gd name="adj" fmla="val 33010"/>
            </a:avLst>
          </a:prstGeom>
          <a:solidFill>
            <a:srgbClr val="FFFF99"/>
          </a:solidFill>
          <a:ln>
            <a:solidFill>
              <a:srgbClr val="3C7B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kern="1200" dirty="0">
                <a:solidFill>
                  <a:schemeClr val="tx1"/>
                </a:solidFill>
                <a:latin typeface="Palatino Linotype" panose="02040502050505030304" pitchFamily="18" charset="0"/>
              </a:rPr>
              <a:t>Planes de estudios</a:t>
            </a:r>
            <a:endParaRPr lang="es-ES" sz="2000" dirty="0">
              <a:latin typeface="Palatino Linotype" panose="02040502050505030304" pitchFamily="18" charset="0"/>
            </a:endParaRPr>
          </a:p>
        </p:txBody>
      </p:sp>
      <p:sp>
        <p:nvSpPr>
          <p:cNvPr id="34" name="Paralelogramo 33">
            <a:extLst>
              <a:ext uri="{FF2B5EF4-FFF2-40B4-BE49-F238E27FC236}">
                <a16:creationId xmlns:a16="http://schemas.microsoft.com/office/drawing/2014/main" id="{D831A69F-91B7-4937-A4BC-68F1887EC511}"/>
              </a:ext>
            </a:extLst>
          </p:cNvPr>
          <p:cNvSpPr/>
          <p:nvPr/>
        </p:nvSpPr>
        <p:spPr>
          <a:xfrm>
            <a:off x="3877410" y="3839228"/>
            <a:ext cx="4437179" cy="696200"/>
          </a:xfrm>
          <a:prstGeom prst="parallelogram">
            <a:avLst>
              <a:gd name="adj" fmla="val 41418"/>
            </a:avLst>
          </a:prstGeom>
          <a:solidFill>
            <a:srgbClr val="FFFF99"/>
          </a:solidFill>
          <a:ln>
            <a:solidFill>
              <a:srgbClr val="3C7B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kern="1200" dirty="0">
                <a:solidFill>
                  <a:schemeClr val="tx1"/>
                </a:solidFill>
                <a:latin typeface="Palatino Linotype" panose="02040502050505030304" pitchFamily="18" charset="0"/>
              </a:rPr>
              <a:t>Oferta prácticas curriculares y extracurriculares</a:t>
            </a:r>
          </a:p>
        </p:txBody>
      </p:sp>
      <p:sp>
        <p:nvSpPr>
          <p:cNvPr id="35" name="Paralelogramo 34">
            <a:extLst>
              <a:ext uri="{FF2B5EF4-FFF2-40B4-BE49-F238E27FC236}">
                <a16:creationId xmlns:a16="http://schemas.microsoft.com/office/drawing/2014/main" id="{CBE78A49-D5F5-44CF-8BB4-AC1E50F5E024}"/>
              </a:ext>
            </a:extLst>
          </p:cNvPr>
          <p:cNvSpPr/>
          <p:nvPr/>
        </p:nvSpPr>
        <p:spPr>
          <a:xfrm>
            <a:off x="2781745" y="5406531"/>
            <a:ext cx="4079151" cy="696200"/>
          </a:xfrm>
          <a:prstGeom prst="parallelogram">
            <a:avLst>
              <a:gd name="adj" fmla="val 46890"/>
            </a:avLst>
          </a:prstGeom>
          <a:solidFill>
            <a:srgbClr val="FFFF99"/>
          </a:solidFill>
          <a:ln>
            <a:solidFill>
              <a:srgbClr val="3C7B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kern="1200" dirty="0">
                <a:solidFill>
                  <a:schemeClr val="tx1"/>
                </a:solidFill>
                <a:latin typeface="Palatino Linotype" panose="02040502050505030304" pitchFamily="18" charset="0"/>
              </a:rPr>
              <a:t>Características del centro</a:t>
            </a:r>
          </a:p>
        </p:txBody>
      </p:sp>
      <p:pic>
        <p:nvPicPr>
          <p:cNvPr id="4" name="Imagen 3">
            <a:hlinkClick r:id="rId9"/>
            <a:extLst>
              <a:ext uri="{FF2B5EF4-FFF2-40B4-BE49-F238E27FC236}">
                <a16:creationId xmlns:a16="http://schemas.microsoft.com/office/drawing/2014/main" id="{19BA731A-7ED3-4F55-98D8-6ADB17832AB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9031" r="50212" b="6747"/>
          <a:stretch/>
        </p:blipFill>
        <p:spPr>
          <a:xfrm>
            <a:off x="857137" y="1925948"/>
            <a:ext cx="2247549" cy="1425719"/>
          </a:xfrm>
          <a:prstGeom prst="rect">
            <a:avLst/>
          </a:prstGeom>
          <a:ln w="38100" cap="sq">
            <a:solidFill>
              <a:srgbClr val="4F81B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436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1">
        <p14:prism isContent="1"/>
      </p:transition>
    </mc:Choice>
    <mc:Fallback xmlns="">
      <p:transition spd="slow" advTm="18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4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PACE 2020_21_001[20201127093405303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9|1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4123</TotalTime>
  <Words>599</Words>
  <Application>Microsoft Office PowerPoint</Application>
  <PresentationFormat>Panorámica</PresentationFormat>
  <Paragraphs>113</Paragraphs>
  <Slides>19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Calibri</vt:lpstr>
      <vt:lpstr>Palatino Linotype</vt:lpstr>
      <vt:lpstr>Symbol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 JIMENEZ REINA</dc:creator>
  <cp:lastModifiedBy>Cristina Mª  Beltrán Aroca</cp:lastModifiedBy>
  <cp:revision>206</cp:revision>
  <dcterms:created xsi:type="dcterms:W3CDTF">2013-11-27T07:17:47Z</dcterms:created>
  <dcterms:modified xsi:type="dcterms:W3CDTF">2021-10-19T11:54:19Z</dcterms:modified>
</cp:coreProperties>
</file>