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599988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11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14125"/>
            <a:ext cx="10709990" cy="3008266"/>
          </a:xfrm>
        </p:spPr>
        <p:txBody>
          <a:bodyPr anchor="b"/>
          <a:lstStyle>
            <a:lvl1pPr algn="ctr">
              <a:defRPr sz="75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538401"/>
            <a:ext cx="9449991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72" indent="0" algn="ctr">
              <a:buNone/>
              <a:defRPr sz="2520"/>
            </a:lvl2pPr>
            <a:lvl3pPr marL="1152144" indent="0" algn="ctr">
              <a:buNone/>
              <a:defRPr sz="2268"/>
            </a:lvl3pPr>
            <a:lvl4pPr marL="1728216" indent="0" algn="ctr">
              <a:buNone/>
              <a:defRPr sz="2016"/>
            </a:lvl4pPr>
            <a:lvl5pPr marL="2304288" indent="0" algn="ctr">
              <a:buNone/>
              <a:defRPr sz="2016"/>
            </a:lvl5pPr>
            <a:lvl6pPr marL="2880360" indent="0" algn="ctr">
              <a:buNone/>
              <a:defRPr sz="2016"/>
            </a:lvl6pPr>
            <a:lvl7pPr marL="3456432" indent="0" algn="ctr">
              <a:buNone/>
              <a:defRPr sz="2016"/>
            </a:lvl7pPr>
            <a:lvl8pPr marL="4032504" indent="0" algn="ctr">
              <a:buNone/>
              <a:defRPr sz="2016"/>
            </a:lvl8pPr>
            <a:lvl9pPr marL="4608576" indent="0" algn="ctr">
              <a:buNone/>
              <a:defRPr sz="201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9E77-8C59-4C2C-B2A6-8D79FB0C8DC0}" type="datetimeFigureOut">
              <a:rPr lang="es-ES" smtClean="0"/>
              <a:t>12/10/2022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ED0A-480B-4460-8A00-D0C420168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0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9E77-8C59-4C2C-B2A6-8D79FB0C8DC0}" type="datetimeFigureOut">
              <a:rPr lang="es-ES" smtClean="0"/>
              <a:t>12/10/2022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ED0A-480B-4460-8A00-D0C420168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09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60041"/>
            <a:ext cx="2716872" cy="732264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60041"/>
            <a:ext cx="7993117" cy="732264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9E77-8C59-4C2C-B2A6-8D79FB0C8DC0}" type="datetimeFigureOut">
              <a:rPr lang="es-ES" smtClean="0"/>
              <a:t>12/10/2022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ED0A-480B-4460-8A00-D0C420168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84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9E77-8C59-4C2C-B2A6-8D79FB0C8DC0}" type="datetimeFigureOut">
              <a:rPr lang="es-ES" smtClean="0"/>
              <a:t>12/10/2022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ED0A-480B-4460-8A00-D0C420168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0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154193"/>
            <a:ext cx="10867490" cy="3594317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5782513"/>
            <a:ext cx="10867490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72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9E77-8C59-4C2C-B2A6-8D79FB0C8DC0}" type="datetimeFigureOut">
              <a:rPr lang="es-ES" smtClean="0"/>
              <a:t>12/10/2022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ED0A-480B-4460-8A00-D0C420168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74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00203"/>
            <a:ext cx="5354995" cy="548248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00203"/>
            <a:ext cx="5354995" cy="548248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9E77-8C59-4C2C-B2A6-8D79FB0C8DC0}" type="datetimeFigureOut">
              <a:rPr lang="es-ES" smtClean="0"/>
              <a:t>12/10/2022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ED0A-480B-4460-8A00-D0C420168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26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60043"/>
            <a:ext cx="10867490" cy="16701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118188"/>
            <a:ext cx="5330385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156278"/>
            <a:ext cx="5330385" cy="46424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118188"/>
            <a:ext cx="535663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156278"/>
            <a:ext cx="5356636" cy="46424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9E77-8C59-4C2C-B2A6-8D79FB0C8DC0}" type="datetimeFigureOut">
              <a:rPr lang="es-ES" smtClean="0"/>
              <a:t>12/10/2022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ED0A-480B-4460-8A00-D0C420168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32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9E77-8C59-4C2C-B2A6-8D79FB0C8DC0}" type="datetimeFigureOut">
              <a:rPr lang="es-ES" smtClean="0"/>
              <a:t>12/10/2022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ED0A-480B-4460-8A00-D0C420168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158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9E77-8C59-4C2C-B2A6-8D79FB0C8DC0}" type="datetimeFigureOut">
              <a:rPr lang="es-ES" smtClean="0"/>
              <a:t>12/10/2022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ED0A-480B-4460-8A00-D0C420168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94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44112"/>
            <a:ext cx="6378744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9E77-8C59-4C2C-B2A6-8D79FB0C8DC0}" type="datetimeFigureOut">
              <a:rPr lang="es-ES" smtClean="0"/>
              <a:t>12/10/2022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ED0A-480B-4460-8A00-D0C420168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239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44112"/>
            <a:ext cx="6378744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72" indent="0">
              <a:buNone/>
              <a:defRPr sz="3528"/>
            </a:lvl2pPr>
            <a:lvl3pPr marL="1152144" indent="0">
              <a:buNone/>
              <a:defRPr sz="3024"/>
            </a:lvl3pPr>
            <a:lvl4pPr marL="1728216" indent="0">
              <a:buNone/>
              <a:defRPr sz="2520"/>
            </a:lvl4pPr>
            <a:lvl5pPr marL="2304288" indent="0">
              <a:buNone/>
              <a:defRPr sz="2520"/>
            </a:lvl5pPr>
            <a:lvl6pPr marL="2880360" indent="0">
              <a:buNone/>
              <a:defRPr sz="2520"/>
            </a:lvl6pPr>
            <a:lvl7pPr marL="3456432" indent="0">
              <a:buNone/>
              <a:defRPr sz="2520"/>
            </a:lvl7pPr>
            <a:lvl8pPr marL="4032504" indent="0">
              <a:buNone/>
              <a:defRPr sz="2520"/>
            </a:lvl8pPr>
            <a:lvl9pPr marL="4608576" indent="0">
              <a:buNone/>
              <a:defRPr sz="252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9E77-8C59-4C2C-B2A6-8D79FB0C8DC0}" type="datetimeFigureOut">
              <a:rPr lang="es-ES" smtClean="0"/>
              <a:t>12/10/2022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ED0A-480B-4460-8A00-D0C420168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5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60043"/>
            <a:ext cx="10867490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00203"/>
            <a:ext cx="10867490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29E77-8C59-4C2C-B2A6-8D79FB0C8DC0}" type="datetimeFigureOut">
              <a:rPr lang="es-ES" smtClean="0"/>
              <a:t>12/10/2022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008709"/>
            <a:ext cx="42524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8ED0A-480B-4460-8A00-D0C420168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02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52144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1152144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10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E7D5C3DC-C172-DECD-0CBE-00D26122E986}"/>
              </a:ext>
            </a:extLst>
          </p:cNvPr>
          <p:cNvSpPr/>
          <p:nvPr/>
        </p:nvSpPr>
        <p:spPr>
          <a:xfrm>
            <a:off x="0" y="0"/>
            <a:ext cx="6012000" cy="864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2">
                    <a:lumMod val="75000"/>
                  </a:schemeClr>
                </a:solidFill>
              </a:rPr>
              <a:t>(Formato libre para el diseño personal)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13F0655-EB61-BD35-37B5-B0253D66810D}"/>
              </a:ext>
            </a:extLst>
          </p:cNvPr>
          <p:cNvSpPr/>
          <p:nvPr/>
        </p:nvSpPr>
        <p:spPr>
          <a:xfrm>
            <a:off x="6578600" y="0"/>
            <a:ext cx="6012000" cy="864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42CF1BE-8ADA-59EE-8383-72AC0EFC08D8}"/>
              </a:ext>
            </a:extLst>
          </p:cNvPr>
          <p:cNvSpPr/>
          <p:nvPr/>
        </p:nvSpPr>
        <p:spPr>
          <a:xfrm>
            <a:off x="6012000" y="0"/>
            <a:ext cx="575990" cy="864076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56FDEF3-8DB2-9DC0-AD8D-874E3E3BB872}"/>
              </a:ext>
            </a:extLst>
          </p:cNvPr>
          <p:cNvSpPr txBox="1"/>
          <p:nvPr/>
        </p:nvSpPr>
        <p:spPr>
          <a:xfrm>
            <a:off x="6895374" y="6148051"/>
            <a:ext cx="558165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de doctorado Biociencias y Ciencias Agroalimentarias</a:t>
            </a:r>
          </a:p>
          <a:p>
            <a:pPr algn="ctr"/>
            <a:endParaRPr lang="es-E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UNIVERSIDAD DE CÓRDOBA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7086D92-0079-CD72-16B6-9391AFA294E0}"/>
              </a:ext>
            </a:extLst>
          </p:cNvPr>
          <p:cNvSpPr txBox="1"/>
          <p:nvPr/>
        </p:nvSpPr>
        <p:spPr>
          <a:xfrm>
            <a:off x="8610814" y="7892119"/>
            <a:ext cx="21939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Tesis doctoral</a:t>
            </a:r>
          </a:p>
        </p:txBody>
      </p:sp>
      <p:pic>
        <p:nvPicPr>
          <p:cNvPr id="20" name="Imagen 19" descr="Imagen que contiene transporte, aeronave, globo&#10;&#10;Descripción generada automáticamente">
            <a:extLst>
              <a:ext uri="{FF2B5EF4-FFF2-40B4-BE49-F238E27FC236}">
                <a16:creationId xmlns:a16="http://schemas.microsoft.com/office/drawing/2014/main" id="{62CB8517-887E-7344-5E0D-F81EAF0E4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990" y="6897665"/>
            <a:ext cx="744555" cy="1008719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B96E898F-8B53-CA12-5B30-ABE79FBCFF66}"/>
              </a:ext>
            </a:extLst>
          </p:cNvPr>
          <p:cNvSpPr txBox="1"/>
          <p:nvPr/>
        </p:nvSpPr>
        <p:spPr>
          <a:xfrm rot="16200000">
            <a:off x="5457214" y="7673452"/>
            <a:ext cx="169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Tesis doctoral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E605ED36-BD64-C2CC-BA79-11FB0AB75957}"/>
              </a:ext>
            </a:extLst>
          </p:cNvPr>
          <p:cNvCxnSpPr>
            <a:cxnSpLocks/>
          </p:cNvCxnSpPr>
          <p:nvPr/>
        </p:nvCxnSpPr>
        <p:spPr>
          <a:xfrm>
            <a:off x="6044680" y="6057900"/>
            <a:ext cx="504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FBEEFA2-A32B-F497-1675-D61D6065B476}"/>
              </a:ext>
            </a:extLst>
          </p:cNvPr>
          <p:cNvSpPr txBox="1"/>
          <p:nvPr/>
        </p:nvSpPr>
        <p:spPr>
          <a:xfrm rot="16200000">
            <a:off x="4511196" y="3557834"/>
            <a:ext cx="356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y Apellidos</a:t>
            </a:r>
          </a:p>
        </p:txBody>
      </p:sp>
      <p:pic>
        <p:nvPicPr>
          <p:cNvPr id="28" name="Imagen 27" descr="Logotipo&#10;&#10;Descripción generada automáticamente">
            <a:extLst>
              <a:ext uri="{FF2B5EF4-FFF2-40B4-BE49-F238E27FC236}">
                <a16:creationId xmlns:a16="http://schemas.microsoft.com/office/drawing/2014/main" id="{1B24CA9D-3AC4-57F7-759B-D1C48A15EB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38"/>
          <a:stretch/>
        </p:blipFill>
        <p:spPr>
          <a:xfrm rot="16200000">
            <a:off x="5885005" y="6398503"/>
            <a:ext cx="855315" cy="389110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838736E1-ABC2-D5F6-3B07-CD308D08F702}"/>
              </a:ext>
            </a:extLst>
          </p:cNvPr>
          <p:cNvSpPr txBox="1"/>
          <p:nvPr/>
        </p:nvSpPr>
        <p:spPr>
          <a:xfrm rot="16200000">
            <a:off x="5457265" y="734359"/>
            <a:ext cx="16402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</a:t>
            </a:r>
          </a:p>
        </p:txBody>
      </p:sp>
      <p:pic>
        <p:nvPicPr>
          <p:cNvPr id="31" name="Imagen 30" descr="Imagen que contiene transporte, aeronave, globo&#10;&#10;Descripción generada automáticamente">
            <a:extLst>
              <a:ext uri="{FF2B5EF4-FFF2-40B4-BE49-F238E27FC236}">
                <a16:creationId xmlns:a16="http://schemas.microsoft.com/office/drawing/2014/main" id="{31AF9AD4-1170-0E35-2794-608113E00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168" y="6148051"/>
            <a:ext cx="744555" cy="1008719"/>
          </a:xfrm>
          <a:prstGeom prst="rect">
            <a:avLst/>
          </a:prstGeom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966FB365-0121-07B8-B5CC-47457C673FEA}"/>
              </a:ext>
            </a:extLst>
          </p:cNvPr>
          <p:cNvSpPr txBox="1"/>
          <p:nvPr/>
        </p:nvSpPr>
        <p:spPr>
          <a:xfrm>
            <a:off x="7305235" y="963592"/>
            <a:ext cx="516616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50000"/>
                  </a:schemeClr>
                </a:solidFill>
              </a:rPr>
              <a:t>Título</a:t>
            </a:r>
          </a:p>
          <a:p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Nombre y Apellidos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Departamento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Fecha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2C28760-A321-53EB-0B92-3499666A384F}"/>
              </a:ext>
            </a:extLst>
          </p:cNvPr>
          <p:cNvSpPr txBox="1"/>
          <p:nvPr/>
        </p:nvSpPr>
        <p:spPr>
          <a:xfrm>
            <a:off x="6430170" y="4596369"/>
            <a:ext cx="6318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bg2">
                    <a:lumMod val="75000"/>
                  </a:schemeClr>
                </a:solidFill>
              </a:rPr>
              <a:t>(Formato libre para el diseño personal)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2BA11BA-C145-E28C-EC65-F246C78F6C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421" y="6148051"/>
            <a:ext cx="1004440" cy="10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21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41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MªÁNGELES RISALDE MOYA</dc:creator>
  <cp:lastModifiedBy>MªÁNGELES RISALDE MOYA</cp:lastModifiedBy>
  <cp:revision>5</cp:revision>
  <dcterms:created xsi:type="dcterms:W3CDTF">2022-07-21T09:10:34Z</dcterms:created>
  <dcterms:modified xsi:type="dcterms:W3CDTF">2022-10-12T21:16:31Z</dcterms:modified>
</cp:coreProperties>
</file>