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9" r:id="rId3"/>
    <p:sldId id="262" r:id="rId4"/>
    <p:sldId id="263" r:id="rId5"/>
    <p:sldId id="270" r:id="rId6"/>
    <p:sldId id="264" r:id="rId7"/>
    <p:sldId id="261" r:id="rId8"/>
    <p:sldId id="266" r:id="rId9"/>
    <p:sldId id="267" r:id="rId10"/>
    <p:sldId id="272" r:id="rId11"/>
    <p:sldId id="269" r:id="rId12"/>
    <p:sldId id="260" r:id="rId1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5020"/>
    <p:restoredTop sz="95280"/>
  </p:normalViewPr>
  <p:slideViewPr>
    <p:cSldViewPr snapToGrid="0" snapToObjects="1">
      <p:cViewPr varScale="1">
        <p:scale>
          <a:sx n="103" d="100"/>
          <a:sy n="103" d="100"/>
        </p:scale>
        <p:origin x="13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DB6E6B-E9D6-9341-93FA-AD8AD68ADD67}" type="doc">
      <dgm:prSet loTypeId="urn:microsoft.com/office/officeart/2005/8/layout/hChevron3" loCatId="" qsTypeId="urn:microsoft.com/office/officeart/2005/8/quickstyle/simple1" qsCatId="simple" csTypeId="urn:microsoft.com/office/officeart/2005/8/colors/accent1_2" csCatId="accent1" phldr="1"/>
      <dgm:spPr/>
    </dgm:pt>
    <dgm:pt modelId="{2F36492E-68BC-494E-A282-9067F8975559}">
      <dgm:prSet phldrT="[Texto]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s-ES" dirty="0"/>
            <a:t>ADMISIÓN Y MATRICULA MÁSTER COMERCIO EXTERIOR UCO</a:t>
          </a:r>
        </a:p>
      </dgm:t>
    </dgm:pt>
    <dgm:pt modelId="{E0EDAB8A-36C2-4840-BCE5-08A648D1A78A}" type="parTrans" cxnId="{BA5E720A-13D3-674F-836E-A8699D9E1A42}">
      <dgm:prSet/>
      <dgm:spPr/>
      <dgm:t>
        <a:bodyPr/>
        <a:lstStyle/>
        <a:p>
          <a:endParaRPr lang="es-ES"/>
        </a:p>
      </dgm:t>
    </dgm:pt>
    <dgm:pt modelId="{6262B3BC-8A51-2745-8D44-8EFCB659BF38}" type="sibTrans" cxnId="{BA5E720A-13D3-674F-836E-A8699D9E1A42}">
      <dgm:prSet/>
      <dgm:spPr/>
      <dgm:t>
        <a:bodyPr/>
        <a:lstStyle/>
        <a:p>
          <a:endParaRPr lang="es-ES"/>
        </a:p>
      </dgm:t>
    </dgm:pt>
    <dgm:pt modelId="{65E85381-5CFF-D241-9BA4-AAAB36779A33}">
      <dgm:prSet phldrT="[Texto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s-ES" dirty="0"/>
            <a:t>SOLICITUD PLAZA CONVOCATORIA DTIM</a:t>
          </a:r>
        </a:p>
      </dgm:t>
    </dgm:pt>
    <dgm:pt modelId="{13E3865C-1A7E-9D4B-B76D-9490D6B8FBD4}" type="parTrans" cxnId="{55FF5C90-2AD3-4B40-813B-55DC3479B335}">
      <dgm:prSet/>
      <dgm:spPr/>
      <dgm:t>
        <a:bodyPr/>
        <a:lstStyle/>
        <a:p>
          <a:endParaRPr lang="es-ES"/>
        </a:p>
      </dgm:t>
    </dgm:pt>
    <dgm:pt modelId="{44BBE627-08AF-1241-A032-91F224CA952B}" type="sibTrans" cxnId="{55FF5C90-2AD3-4B40-813B-55DC3479B335}">
      <dgm:prSet/>
      <dgm:spPr/>
      <dgm:t>
        <a:bodyPr/>
        <a:lstStyle/>
        <a:p>
          <a:endParaRPr lang="es-ES"/>
        </a:p>
      </dgm:t>
    </dgm:pt>
    <dgm:pt modelId="{BEAD0D2A-147A-884F-B3CE-77BBC6B3C683}">
      <dgm:prSet phldrT="[Texto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s-ES" dirty="0"/>
            <a:t>SOLICITUD AYUDA CONVOCATORIA MOVILIDAD</a:t>
          </a:r>
        </a:p>
      </dgm:t>
    </dgm:pt>
    <dgm:pt modelId="{91CBE891-99F9-C84C-B38B-C0A9164301C5}" type="parTrans" cxnId="{D007FE56-CCF0-BB4F-A20D-E2A3A62F89AF}">
      <dgm:prSet/>
      <dgm:spPr/>
      <dgm:t>
        <a:bodyPr/>
        <a:lstStyle/>
        <a:p>
          <a:endParaRPr lang="es-ES"/>
        </a:p>
      </dgm:t>
    </dgm:pt>
    <dgm:pt modelId="{E4C8A770-CFF5-AC4C-A76A-073F7806E105}" type="sibTrans" cxnId="{D007FE56-CCF0-BB4F-A20D-E2A3A62F89AF}">
      <dgm:prSet/>
      <dgm:spPr/>
      <dgm:t>
        <a:bodyPr/>
        <a:lstStyle/>
        <a:p>
          <a:endParaRPr lang="es-ES"/>
        </a:p>
      </dgm:t>
    </dgm:pt>
    <dgm:pt modelId="{CF1EEAD6-3519-894B-BDEA-D2D806CB4A14}" type="pres">
      <dgm:prSet presAssocID="{A8DB6E6B-E9D6-9341-93FA-AD8AD68ADD67}" presName="Name0" presStyleCnt="0">
        <dgm:presLayoutVars>
          <dgm:dir/>
          <dgm:resizeHandles val="exact"/>
        </dgm:presLayoutVars>
      </dgm:prSet>
      <dgm:spPr/>
    </dgm:pt>
    <dgm:pt modelId="{B99DCC7F-ABA4-4448-81B7-B26CEB28A3D2}" type="pres">
      <dgm:prSet presAssocID="{2F36492E-68BC-494E-A282-9067F8975559}" presName="parTxOnly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A59FE5B-FAC5-A349-B57D-FB52DF9DA41A}" type="pres">
      <dgm:prSet presAssocID="{6262B3BC-8A51-2745-8D44-8EFCB659BF38}" presName="parSpace" presStyleCnt="0"/>
      <dgm:spPr/>
    </dgm:pt>
    <dgm:pt modelId="{C3915A30-8737-7E49-A048-2C85EC3B7516}" type="pres">
      <dgm:prSet presAssocID="{65E85381-5CFF-D241-9BA4-AAAB36779A33}" presName="parTxOnly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9728393-8CC0-C94D-90F1-3DF3898818E6}" type="pres">
      <dgm:prSet presAssocID="{44BBE627-08AF-1241-A032-91F224CA952B}" presName="parSpace" presStyleCnt="0"/>
      <dgm:spPr/>
    </dgm:pt>
    <dgm:pt modelId="{C1E295D7-E29B-B543-AC74-AD27842FE3A0}" type="pres">
      <dgm:prSet presAssocID="{BEAD0D2A-147A-884F-B3CE-77BBC6B3C683}" presName="parTxOnly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BA5E720A-13D3-674F-836E-A8699D9E1A42}" srcId="{A8DB6E6B-E9D6-9341-93FA-AD8AD68ADD67}" destId="{2F36492E-68BC-494E-A282-9067F8975559}" srcOrd="0" destOrd="0" parTransId="{E0EDAB8A-36C2-4840-BCE5-08A648D1A78A}" sibTransId="{6262B3BC-8A51-2745-8D44-8EFCB659BF38}"/>
    <dgm:cxn modelId="{CDB544D5-0137-2D4B-8E8D-8DB4869BB7F2}" type="presOf" srcId="{2F36492E-68BC-494E-A282-9067F8975559}" destId="{B99DCC7F-ABA4-4448-81B7-B26CEB28A3D2}" srcOrd="0" destOrd="0" presId="urn:microsoft.com/office/officeart/2005/8/layout/hChevron3"/>
    <dgm:cxn modelId="{DA7AFA51-7639-4543-A84B-DCB38FD91059}" type="presOf" srcId="{A8DB6E6B-E9D6-9341-93FA-AD8AD68ADD67}" destId="{CF1EEAD6-3519-894B-BDEA-D2D806CB4A14}" srcOrd="0" destOrd="0" presId="urn:microsoft.com/office/officeart/2005/8/layout/hChevron3"/>
    <dgm:cxn modelId="{55FF5C90-2AD3-4B40-813B-55DC3479B335}" srcId="{A8DB6E6B-E9D6-9341-93FA-AD8AD68ADD67}" destId="{65E85381-5CFF-D241-9BA4-AAAB36779A33}" srcOrd="1" destOrd="0" parTransId="{13E3865C-1A7E-9D4B-B76D-9490D6B8FBD4}" sibTransId="{44BBE627-08AF-1241-A032-91F224CA952B}"/>
    <dgm:cxn modelId="{D007FE56-CCF0-BB4F-A20D-E2A3A62F89AF}" srcId="{A8DB6E6B-E9D6-9341-93FA-AD8AD68ADD67}" destId="{BEAD0D2A-147A-884F-B3CE-77BBC6B3C683}" srcOrd="2" destOrd="0" parTransId="{91CBE891-99F9-C84C-B38B-C0A9164301C5}" sibTransId="{E4C8A770-CFF5-AC4C-A76A-073F7806E105}"/>
    <dgm:cxn modelId="{C181766C-AF04-9246-B1D5-32C5CF4037FC}" type="presOf" srcId="{65E85381-5CFF-D241-9BA4-AAAB36779A33}" destId="{C3915A30-8737-7E49-A048-2C85EC3B7516}" srcOrd="0" destOrd="0" presId="urn:microsoft.com/office/officeart/2005/8/layout/hChevron3"/>
    <dgm:cxn modelId="{677BF3FC-0C59-F744-9FAB-E5CA6979A650}" type="presOf" srcId="{BEAD0D2A-147A-884F-B3CE-77BBC6B3C683}" destId="{C1E295D7-E29B-B543-AC74-AD27842FE3A0}" srcOrd="0" destOrd="0" presId="urn:microsoft.com/office/officeart/2005/8/layout/hChevron3"/>
    <dgm:cxn modelId="{CAB6E016-729A-9449-99C2-A7D34E56751B}" type="presParOf" srcId="{CF1EEAD6-3519-894B-BDEA-D2D806CB4A14}" destId="{B99DCC7F-ABA4-4448-81B7-B26CEB28A3D2}" srcOrd="0" destOrd="0" presId="urn:microsoft.com/office/officeart/2005/8/layout/hChevron3"/>
    <dgm:cxn modelId="{859FF429-8871-4C45-A6A0-3EB3DC7FFC44}" type="presParOf" srcId="{CF1EEAD6-3519-894B-BDEA-D2D806CB4A14}" destId="{1A59FE5B-FAC5-A349-B57D-FB52DF9DA41A}" srcOrd="1" destOrd="0" presId="urn:microsoft.com/office/officeart/2005/8/layout/hChevron3"/>
    <dgm:cxn modelId="{06F055B4-9DA7-364C-A69F-C77557996597}" type="presParOf" srcId="{CF1EEAD6-3519-894B-BDEA-D2D806CB4A14}" destId="{C3915A30-8737-7E49-A048-2C85EC3B7516}" srcOrd="2" destOrd="0" presId="urn:microsoft.com/office/officeart/2005/8/layout/hChevron3"/>
    <dgm:cxn modelId="{9BF4C947-7BEB-0545-894E-4B2340C3E938}" type="presParOf" srcId="{CF1EEAD6-3519-894B-BDEA-D2D806CB4A14}" destId="{69728393-8CC0-C94D-90F1-3DF3898818E6}" srcOrd="3" destOrd="0" presId="urn:microsoft.com/office/officeart/2005/8/layout/hChevron3"/>
    <dgm:cxn modelId="{102437FB-9608-634A-A55B-BB7C2A7CDF3B}" type="presParOf" srcId="{CF1EEAD6-3519-894B-BDEA-D2D806CB4A14}" destId="{C1E295D7-E29B-B543-AC74-AD27842FE3A0}" srcOrd="4" destOrd="0" presId="urn:microsoft.com/office/officeart/2005/8/layout/hChevron3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8DB6E6B-E9D6-9341-93FA-AD8AD68ADD67}" type="doc">
      <dgm:prSet loTypeId="urn:microsoft.com/office/officeart/2009/3/layout/SubStepProcess" loCatId="process" qsTypeId="urn:microsoft.com/office/officeart/2005/8/quickstyle/simple1" qsCatId="simple" csTypeId="urn:microsoft.com/office/officeart/2005/8/colors/accent1_2" csCatId="accent1" phldr="1"/>
      <dgm:spPr/>
    </dgm:pt>
    <dgm:pt modelId="{2F36492E-68BC-494E-A282-9067F8975559}">
      <dgm:prSet phldrT="[Texto]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s-ES" dirty="0">
              <a:latin typeface="+mn-lt"/>
            </a:rPr>
            <a:t>ASIGNATURAS MATRÍCULA WILDAU</a:t>
          </a:r>
          <a:endParaRPr lang="es-ES" dirty="0"/>
        </a:p>
      </dgm:t>
    </dgm:pt>
    <dgm:pt modelId="{E0EDAB8A-36C2-4840-BCE5-08A648D1A78A}" type="parTrans" cxnId="{BA5E720A-13D3-674F-836E-A8699D9E1A42}">
      <dgm:prSet/>
      <dgm:spPr/>
      <dgm:t>
        <a:bodyPr/>
        <a:lstStyle/>
        <a:p>
          <a:endParaRPr lang="es-ES"/>
        </a:p>
      </dgm:t>
    </dgm:pt>
    <dgm:pt modelId="{6262B3BC-8A51-2745-8D44-8EFCB659BF38}" type="sibTrans" cxnId="{BA5E720A-13D3-674F-836E-A8699D9E1A42}">
      <dgm:prSet/>
      <dgm:spPr/>
      <dgm:t>
        <a:bodyPr/>
        <a:lstStyle/>
        <a:p>
          <a:endParaRPr lang="es-ES"/>
        </a:p>
      </dgm:t>
    </dgm:pt>
    <dgm:pt modelId="{910BB831-1967-414C-A06E-199BA5CF47AF}" type="pres">
      <dgm:prSet presAssocID="{A8DB6E6B-E9D6-9341-93FA-AD8AD68ADD67}" presName="Name0" presStyleCnt="0">
        <dgm:presLayoutVars>
          <dgm:chMax val="7"/>
          <dgm:dir/>
          <dgm:animOne val="branch"/>
        </dgm:presLayoutVars>
      </dgm:prSet>
      <dgm:spPr/>
    </dgm:pt>
    <dgm:pt modelId="{FDE58DC2-4961-9946-9ADB-F5614F52374A}" type="pres">
      <dgm:prSet presAssocID="{2F36492E-68BC-494E-A282-9067F8975559}" presName="parTx1" presStyleLbl="node1" presStyleIdx="0" presStyleCnt="1" custLinFactNeighborX="18352" custLinFactNeighborY="0"/>
      <dgm:spPr/>
      <dgm:t>
        <a:bodyPr/>
        <a:lstStyle/>
        <a:p>
          <a:endParaRPr lang="es-ES"/>
        </a:p>
      </dgm:t>
    </dgm:pt>
  </dgm:ptLst>
  <dgm:cxnLst>
    <dgm:cxn modelId="{BA5E720A-13D3-674F-836E-A8699D9E1A42}" srcId="{A8DB6E6B-E9D6-9341-93FA-AD8AD68ADD67}" destId="{2F36492E-68BC-494E-A282-9067F8975559}" srcOrd="0" destOrd="0" parTransId="{E0EDAB8A-36C2-4840-BCE5-08A648D1A78A}" sibTransId="{6262B3BC-8A51-2745-8D44-8EFCB659BF38}"/>
    <dgm:cxn modelId="{98CB0CDD-B079-4D45-B25D-7FE03028BAE9}" type="presOf" srcId="{A8DB6E6B-E9D6-9341-93FA-AD8AD68ADD67}" destId="{910BB831-1967-414C-A06E-199BA5CF47AF}" srcOrd="0" destOrd="0" presId="urn:microsoft.com/office/officeart/2009/3/layout/SubStepProcess"/>
    <dgm:cxn modelId="{C29EDA0F-5F5D-BF4C-A07F-6DF113005C00}" type="presOf" srcId="{2F36492E-68BC-494E-A282-9067F8975559}" destId="{FDE58DC2-4961-9946-9ADB-F5614F52374A}" srcOrd="0" destOrd="0" presId="urn:microsoft.com/office/officeart/2009/3/layout/SubStepProcess"/>
    <dgm:cxn modelId="{079B5126-D35E-874B-B323-46AEF1C2B0F6}" type="presParOf" srcId="{910BB831-1967-414C-A06E-199BA5CF47AF}" destId="{FDE58DC2-4961-9946-9ADB-F5614F52374A}" srcOrd="0" destOrd="0" presId="urn:microsoft.com/office/officeart/2009/3/layout/SubStepProcess"/>
  </dgm:cxnLst>
  <dgm:bg>
    <a:noFill/>
  </dgm:bg>
  <dgm:whole/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A8DB6E6B-E9D6-9341-93FA-AD8AD68ADD67}" type="doc">
      <dgm:prSet loTypeId="urn:microsoft.com/office/officeart/2005/8/layout/hChevron3" loCatId="" qsTypeId="urn:microsoft.com/office/officeart/2005/8/quickstyle/simple1" qsCatId="simple" csTypeId="urn:microsoft.com/office/officeart/2005/8/colors/accent1_2" csCatId="accent1" phldr="1"/>
      <dgm:spPr/>
    </dgm:pt>
    <dgm:pt modelId="{2F36492E-68BC-494E-A282-9067F8975559}">
      <dgm:prSet phldrT="[Texto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s-ES" b="1" dirty="0"/>
            <a:t>RECONOCIMIENTO CRÉDITOS UCO, EN SU CASO</a:t>
          </a:r>
        </a:p>
      </dgm:t>
    </dgm:pt>
    <dgm:pt modelId="{E0EDAB8A-36C2-4840-BCE5-08A648D1A78A}" type="parTrans" cxnId="{BA5E720A-13D3-674F-836E-A8699D9E1A42}">
      <dgm:prSet/>
      <dgm:spPr/>
      <dgm:t>
        <a:bodyPr/>
        <a:lstStyle/>
        <a:p>
          <a:endParaRPr lang="es-ES"/>
        </a:p>
      </dgm:t>
    </dgm:pt>
    <dgm:pt modelId="{6262B3BC-8A51-2745-8D44-8EFCB659BF38}" type="sibTrans" cxnId="{BA5E720A-13D3-674F-836E-A8699D9E1A42}">
      <dgm:prSet/>
      <dgm:spPr/>
      <dgm:t>
        <a:bodyPr/>
        <a:lstStyle/>
        <a:p>
          <a:endParaRPr lang="es-ES"/>
        </a:p>
      </dgm:t>
    </dgm:pt>
    <dgm:pt modelId="{CF1EEAD6-3519-894B-BDEA-D2D806CB4A14}" type="pres">
      <dgm:prSet presAssocID="{A8DB6E6B-E9D6-9341-93FA-AD8AD68ADD67}" presName="Name0" presStyleCnt="0">
        <dgm:presLayoutVars>
          <dgm:dir/>
          <dgm:resizeHandles val="exact"/>
        </dgm:presLayoutVars>
      </dgm:prSet>
      <dgm:spPr/>
    </dgm:pt>
    <dgm:pt modelId="{B99DCC7F-ABA4-4448-81B7-B26CEB28A3D2}" type="pres">
      <dgm:prSet presAssocID="{2F36492E-68BC-494E-A282-9067F8975559}" presName="parTxOnly" presStyleLbl="node1" presStyleIdx="0" presStyleCnt="1" custLinFactNeighborX="-55258" custLinFactNeighborY="-3491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BA5E720A-13D3-674F-836E-A8699D9E1A42}" srcId="{A8DB6E6B-E9D6-9341-93FA-AD8AD68ADD67}" destId="{2F36492E-68BC-494E-A282-9067F8975559}" srcOrd="0" destOrd="0" parTransId="{E0EDAB8A-36C2-4840-BCE5-08A648D1A78A}" sibTransId="{6262B3BC-8A51-2745-8D44-8EFCB659BF38}"/>
    <dgm:cxn modelId="{CDB544D5-0137-2D4B-8E8D-8DB4869BB7F2}" type="presOf" srcId="{2F36492E-68BC-494E-A282-9067F8975559}" destId="{B99DCC7F-ABA4-4448-81B7-B26CEB28A3D2}" srcOrd="0" destOrd="0" presId="urn:microsoft.com/office/officeart/2005/8/layout/hChevron3"/>
    <dgm:cxn modelId="{DA7AFA51-7639-4543-A84B-DCB38FD91059}" type="presOf" srcId="{A8DB6E6B-E9D6-9341-93FA-AD8AD68ADD67}" destId="{CF1EEAD6-3519-894B-BDEA-D2D806CB4A14}" srcOrd="0" destOrd="0" presId="urn:microsoft.com/office/officeart/2005/8/layout/hChevron3"/>
    <dgm:cxn modelId="{CAB6E016-729A-9449-99C2-A7D34E56751B}" type="presParOf" srcId="{CF1EEAD6-3519-894B-BDEA-D2D806CB4A14}" destId="{B99DCC7F-ABA4-4448-81B7-B26CEB28A3D2}" srcOrd="0" destOrd="0" presId="urn:microsoft.com/office/officeart/2005/8/layout/hChevron3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8DB6E6B-E9D6-9341-93FA-AD8AD68ADD67}" type="doc">
      <dgm:prSet loTypeId="urn:microsoft.com/office/officeart/2005/8/layout/hChevron3" loCatId="" qsTypeId="urn:microsoft.com/office/officeart/2005/8/quickstyle/simple1" qsCatId="simple" csTypeId="urn:microsoft.com/office/officeart/2005/8/colors/accent1_2" csCatId="accent1" phldr="1"/>
      <dgm:spPr/>
    </dgm:pt>
    <dgm:pt modelId="{2F36492E-68BC-494E-A282-9067F8975559}">
      <dgm:prSet phldrT="[Texto]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s-ES" dirty="0"/>
            <a:t>MATRICULA MÁSTER COMERCIO EXTERIOR UCO </a:t>
          </a:r>
        </a:p>
      </dgm:t>
    </dgm:pt>
    <dgm:pt modelId="{E0EDAB8A-36C2-4840-BCE5-08A648D1A78A}" type="parTrans" cxnId="{BA5E720A-13D3-674F-836E-A8699D9E1A42}">
      <dgm:prSet/>
      <dgm:spPr/>
      <dgm:t>
        <a:bodyPr/>
        <a:lstStyle/>
        <a:p>
          <a:endParaRPr lang="es-ES"/>
        </a:p>
      </dgm:t>
    </dgm:pt>
    <dgm:pt modelId="{6262B3BC-8A51-2745-8D44-8EFCB659BF38}" type="sibTrans" cxnId="{BA5E720A-13D3-674F-836E-A8699D9E1A42}">
      <dgm:prSet/>
      <dgm:spPr/>
      <dgm:t>
        <a:bodyPr/>
        <a:lstStyle/>
        <a:p>
          <a:endParaRPr lang="es-ES"/>
        </a:p>
      </dgm:t>
    </dgm:pt>
    <dgm:pt modelId="{CF1EEAD6-3519-894B-BDEA-D2D806CB4A14}" type="pres">
      <dgm:prSet presAssocID="{A8DB6E6B-E9D6-9341-93FA-AD8AD68ADD67}" presName="Name0" presStyleCnt="0">
        <dgm:presLayoutVars>
          <dgm:dir/>
          <dgm:resizeHandles val="exact"/>
        </dgm:presLayoutVars>
      </dgm:prSet>
      <dgm:spPr/>
    </dgm:pt>
    <dgm:pt modelId="{B99DCC7F-ABA4-4448-81B7-B26CEB28A3D2}" type="pres">
      <dgm:prSet presAssocID="{2F36492E-68BC-494E-A282-9067F8975559}" presName="parTxOnly" presStyleLbl="node1" presStyleIdx="0" presStyleCnt="1" custLinFactNeighborX="-55258" custLinFactNeighborY="-3491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BA5E720A-13D3-674F-836E-A8699D9E1A42}" srcId="{A8DB6E6B-E9D6-9341-93FA-AD8AD68ADD67}" destId="{2F36492E-68BC-494E-A282-9067F8975559}" srcOrd="0" destOrd="0" parTransId="{E0EDAB8A-36C2-4840-BCE5-08A648D1A78A}" sibTransId="{6262B3BC-8A51-2745-8D44-8EFCB659BF38}"/>
    <dgm:cxn modelId="{CDB544D5-0137-2D4B-8E8D-8DB4869BB7F2}" type="presOf" srcId="{2F36492E-68BC-494E-A282-9067F8975559}" destId="{B99DCC7F-ABA4-4448-81B7-B26CEB28A3D2}" srcOrd="0" destOrd="0" presId="urn:microsoft.com/office/officeart/2005/8/layout/hChevron3"/>
    <dgm:cxn modelId="{DA7AFA51-7639-4543-A84B-DCB38FD91059}" type="presOf" srcId="{A8DB6E6B-E9D6-9341-93FA-AD8AD68ADD67}" destId="{CF1EEAD6-3519-894B-BDEA-D2D806CB4A14}" srcOrd="0" destOrd="0" presId="urn:microsoft.com/office/officeart/2005/8/layout/hChevron3"/>
    <dgm:cxn modelId="{CAB6E016-729A-9449-99C2-A7D34E56751B}" type="presParOf" srcId="{CF1EEAD6-3519-894B-BDEA-D2D806CB4A14}" destId="{B99DCC7F-ABA4-4448-81B7-B26CEB28A3D2}" srcOrd="0" destOrd="0" presId="urn:microsoft.com/office/officeart/2005/8/layout/hChevron3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8DB6E6B-E9D6-9341-93FA-AD8AD68ADD67}" type="doc">
      <dgm:prSet loTypeId="urn:microsoft.com/office/officeart/2005/8/layout/hChevron3" loCatId="" qsTypeId="urn:microsoft.com/office/officeart/2005/8/quickstyle/simple1" qsCatId="simple" csTypeId="urn:microsoft.com/office/officeart/2005/8/colors/accent1_2" csCatId="accent1" phldr="1"/>
      <dgm:spPr/>
    </dgm:pt>
    <dgm:pt modelId="{2F36492E-68BC-494E-A282-9067F8975559}">
      <dgm:prSet phldrT="[Texto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s-ES" dirty="0"/>
            <a:t>SOLICITUD PLAZA CONVOCATORIA DTIM</a:t>
          </a:r>
        </a:p>
      </dgm:t>
    </dgm:pt>
    <dgm:pt modelId="{E0EDAB8A-36C2-4840-BCE5-08A648D1A78A}" type="parTrans" cxnId="{BA5E720A-13D3-674F-836E-A8699D9E1A42}">
      <dgm:prSet/>
      <dgm:spPr/>
      <dgm:t>
        <a:bodyPr/>
        <a:lstStyle/>
        <a:p>
          <a:endParaRPr lang="es-ES"/>
        </a:p>
      </dgm:t>
    </dgm:pt>
    <dgm:pt modelId="{6262B3BC-8A51-2745-8D44-8EFCB659BF38}" type="sibTrans" cxnId="{BA5E720A-13D3-674F-836E-A8699D9E1A42}">
      <dgm:prSet/>
      <dgm:spPr/>
      <dgm:t>
        <a:bodyPr/>
        <a:lstStyle/>
        <a:p>
          <a:endParaRPr lang="es-ES"/>
        </a:p>
      </dgm:t>
    </dgm:pt>
    <dgm:pt modelId="{CF1EEAD6-3519-894B-BDEA-D2D806CB4A14}" type="pres">
      <dgm:prSet presAssocID="{A8DB6E6B-E9D6-9341-93FA-AD8AD68ADD67}" presName="Name0" presStyleCnt="0">
        <dgm:presLayoutVars>
          <dgm:dir/>
          <dgm:resizeHandles val="exact"/>
        </dgm:presLayoutVars>
      </dgm:prSet>
      <dgm:spPr/>
    </dgm:pt>
    <dgm:pt modelId="{B99DCC7F-ABA4-4448-81B7-B26CEB28A3D2}" type="pres">
      <dgm:prSet presAssocID="{2F36492E-68BC-494E-A282-9067F8975559}" presName="parTxOnly" presStyleLbl="node1" presStyleIdx="0" presStyleCnt="1" custLinFactNeighborX="-55258" custLinFactNeighborY="-3491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BA5E720A-13D3-674F-836E-A8699D9E1A42}" srcId="{A8DB6E6B-E9D6-9341-93FA-AD8AD68ADD67}" destId="{2F36492E-68BC-494E-A282-9067F8975559}" srcOrd="0" destOrd="0" parTransId="{E0EDAB8A-36C2-4840-BCE5-08A648D1A78A}" sibTransId="{6262B3BC-8A51-2745-8D44-8EFCB659BF38}"/>
    <dgm:cxn modelId="{CDB544D5-0137-2D4B-8E8D-8DB4869BB7F2}" type="presOf" srcId="{2F36492E-68BC-494E-A282-9067F8975559}" destId="{B99DCC7F-ABA4-4448-81B7-B26CEB28A3D2}" srcOrd="0" destOrd="0" presId="urn:microsoft.com/office/officeart/2005/8/layout/hChevron3"/>
    <dgm:cxn modelId="{DA7AFA51-7639-4543-A84B-DCB38FD91059}" type="presOf" srcId="{A8DB6E6B-E9D6-9341-93FA-AD8AD68ADD67}" destId="{CF1EEAD6-3519-894B-BDEA-D2D806CB4A14}" srcOrd="0" destOrd="0" presId="urn:microsoft.com/office/officeart/2005/8/layout/hChevron3"/>
    <dgm:cxn modelId="{CAB6E016-729A-9449-99C2-A7D34E56751B}" type="presParOf" srcId="{CF1EEAD6-3519-894B-BDEA-D2D806CB4A14}" destId="{B99DCC7F-ABA4-4448-81B7-B26CEB28A3D2}" srcOrd="0" destOrd="0" presId="urn:microsoft.com/office/officeart/2005/8/layout/hChevron3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8DB6E6B-E9D6-9341-93FA-AD8AD68ADD67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2F36492E-68BC-494E-A282-9067F8975559}">
      <dgm:prSet phldrT="[Texto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s-ES" dirty="0"/>
            <a:t>CONVOCATORIA DTIM </a:t>
          </a:r>
        </a:p>
        <a:p>
          <a:r>
            <a:rPr lang="es-ES" dirty="0"/>
            <a:t>curso 2025-26</a:t>
          </a:r>
        </a:p>
      </dgm:t>
    </dgm:pt>
    <dgm:pt modelId="{E0EDAB8A-36C2-4840-BCE5-08A648D1A78A}" type="parTrans" cxnId="{BA5E720A-13D3-674F-836E-A8699D9E1A42}">
      <dgm:prSet/>
      <dgm:spPr/>
      <dgm:t>
        <a:bodyPr/>
        <a:lstStyle/>
        <a:p>
          <a:endParaRPr lang="es-ES"/>
        </a:p>
      </dgm:t>
    </dgm:pt>
    <dgm:pt modelId="{6262B3BC-8A51-2745-8D44-8EFCB659BF38}" type="sibTrans" cxnId="{BA5E720A-13D3-674F-836E-A8699D9E1A42}">
      <dgm:prSet/>
      <dgm:spPr/>
      <dgm:t>
        <a:bodyPr/>
        <a:lstStyle/>
        <a:p>
          <a:endParaRPr lang="es-ES"/>
        </a:p>
      </dgm:t>
    </dgm:pt>
    <dgm:pt modelId="{B16C6A77-0A22-FA4D-9C12-F5CA6C3D5415}" type="pres">
      <dgm:prSet presAssocID="{A8DB6E6B-E9D6-9341-93FA-AD8AD68ADD67}" presName="linearFlow" presStyleCnt="0">
        <dgm:presLayoutVars>
          <dgm:resizeHandles val="exact"/>
        </dgm:presLayoutVars>
      </dgm:prSet>
      <dgm:spPr/>
    </dgm:pt>
    <dgm:pt modelId="{DBC357C4-F96C-8048-B6A5-2587BED397D5}" type="pres">
      <dgm:prSet presAssocID="{2F36492E-68BC-494E-A282-9067F8975559}" presName="node" presStyleLbl="node1" presStyleIdx="0" presStyleCnt="1" custLinFactNeighborX="-31435" custLinFactNeighborY="-2266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BA5E720A-13D3-674F-836E-A8699D9E1A42}" srcId="{A8DB6E6B-E9D6-9341-93FA-AD8AD68ADD67}" destId="{2F36492E-68BC-494E-A282-9067F8975559}" srcOrd="0" destOrd="0" parTransId="{E0EDAB8A-36C2-4840-BCE5-08A648D1A78A}" sibTransId="{6262B3BC-8A51-2745-8D44-8EFCB659BF38}"/>
    <dgm:cxn modelId="{BBD3DE4E-A3B4-A242-9DBC-F3EED855A203}" type="presOf" srcId="{A8DB6E6B-E9D6-9341-93FA-AD8AD68ADD67}" destId="{B16C6A77-0A22-FA4D-9C12-F5CA6C3D5415}" srcOrd="0" destOrd="0" presId="urn:microsoft.com/office/officeart/2005/8/layout/process2"/>
    <dgm:cxn modelId="{12DE9DF5-1530-334A-B341-027720764240}" type="presOf" srcId="{2F36492E-68BC-494E-A282-9067F8975559}" destId="{DBC357C4-F96C-8048-B6A5-2587BED397D5}" srcOrd="0" destOrd="0" presId="urn:microsoft.com/office/officeart/2005/8/layout/process2"/>
    <dgm:cxn modelId="{8C81DCC4-D96A-F84E-A164-21C40528CFCB}" type="presParOf" srcId="{B16C6A77-0A22-FA4D-9C12-F5CA6C3D5415}" destId="{DBC357C4-F96C-8048-B6A5-2587BED397D5}" srcOrd="0" destOrd="0" presId="urn:microsoft.com/office/officeart/2005/8/layout/process2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8DB6E6B-E9D6-9341-93FA-AD8AD68ADD67}" type="doc">
      <dgm:prSet loTypeId="urn:microsoft.com/office/officeart/2005/8/layout/hChevron3" loCatId="" qsTypeId="urn:microsoft.com/office/officeart/2005/8/quickstyle/simple1" qsCatId="simple" csTypeId="urn:microsoft.com/office/officeart/2005/8/colors/accent1_2" csCatId="accent1" phldr="1"/>
      <dgm:spPr/>
    </dgm:pt>
    <dgm:pt modelId="{2F36492E-68BC-494E-A282-9067F8975559}">
      <dgm:prSet phldrT="[Texto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s-ES" b="1" dirty="0"/>
            <a:t>SOLICITUD AYUDA CONVOCATORIA MOVILIDAD</a:t>
          </a:r>
        </a:p>
      </dgm:t>
    </dgm:pt>
    <dgm:pt modelId="{E0EDAB8A-36C2-4840-BCE5-08A648D1A78A}" type="parTrans" cxnId="{BA5E720A-13D3-674F-836E-A8699D9E1A42}">
      <dgm:prSet/>
      <dgm:spPr/>
      <dgm:t>
        <a:bodyPr/>
        <a:lstStyle/>
        <a:p>
          <a:endParaRPr lang="es-ES"/>
        </a:p>
      </dgm:t>
    </dgm:pt>
    <dgm:pt modelId="{6262B3BC-8A51-2745-8D44-8EFCB659BF38}" type="sibTrans" cxnId="{BA5E720A-13D3-674F-836E-A8699D9E1A42}">
      <dgm:prSet/>
      <dgm:spPr/>
      <dgm:t>
        <a:bodyPr/>
        <a:lstStyle/>
        <a:p>
          <a:endParaRPr lang="es-ES"/>
        </a:p>
      </dgm:t>
    </dgm:pt>
    <dgm:pt modelId="{CF1EEAD6-3519-894B-BDEA-D2D806CB4A14}" type="pres">
      <dgm:prSet presAssocID="{A8DB6E6B-E9D6-9341-93FA-AD8AD68ADD67}" presName="Name0" presStyleCnt="0">
        <dgm:presLayoutVars>
          <dgm:dir/>
          <dgm:resizeHandles val="exact"/>
        </dgm:presLayoutVars>
      </dgm:prSet>
      <dgm:spPr/>
    </dgm:pt>
    <dgm:pt modelId="{B99DCC7F-ABA4-4448-81B7-B26CEB28A3D2}" type="pres">
      <dgm:prSet presAssocID="{2F36492E-68BC-494E-A282-9067F8975559}" presName="parTxOnly" presStyleLbl="node1" presStyleIdx="0" presStyleCnt="1" custLinFactNeighborX="-55258" custLinFactNeighborY="-3491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BA5E720A-13D3-674F-836E-A8699D9E1A42}" srcId="{A8DB6E6B-E9D6-9341-93FA-AD8AD68ADD67}" destId="{2F36492E-68BC-494E-A282-9067F8975559}" srcOrd="0" destOrd="0" parTransId="{E0EDAB8A-36C2-4840-BCE5-08A648D1A78A}" sibTransId="{6262B3BC-8A51-2745-8D44-8EFCB659BF38}"/>
    <dgm:cxn modelId="{CDB544D5-0137-2D4B-8E8D-8DB4869BB7F2}" type="presOf" srcId="{2F36492E-68BC-494E-A282-9067F8975559}" destId="{B99DCC7F-ABA4-4448-81B7-B26CEB28A3D2}" srcOrd="0" destOrd="0" presId="urn:microsoft.com/office/officeart/2005/8/layout/hChevron3"/>
    <dgm:cxn modelId="{DA7AFA51-7639-4543-A84B-DCB38FD91059}" type="presOf" srcId="{A8DB6E6B-E9D6-9341-93FA-AD8AD68ADD67}" destId="{CF1EEAD6-3519-894B-BDEA-D2D806CB4A14}" srcOrd="0" destOrd="0" presId="urn:microsoft.com/office/officeart/2005/8/layout/hChevron3"/>
    <dgm:cxn modelId="{CAB6E016-729A-9449-99C2-A7D34E56751B}" type="presParOf" srcId="{CF1EEAD6-3519-894B-BDEA-D2D806CB4A14}" destId="{B99DCC7F-ABA4-4448-81B7-B26CEB28A3D2}" srcOrd="0" destOrd="0" presId="urn:microsoft.com/office/officeart/2005/8/layout/hChevron3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8DB6E6B-E9D6-9341-93FA-AD8AD68ADD67}" type="doc">
      <dgm:prSet loTypeId="urn:microsoft.com/office/officeart/2005/8/layout/hChevron3" loCatId="" qsTypeId="urn:microsoft.com/office/officeart/2005/8/quickstyle/simple1" qsCatId="simple" csTypeId="urn:microsoft.com/office/officeart/2005/8/colors/accent1_2" csCatId="accent1" phldr="1"/>
      <dgm:spPr/>
    </dgm:pt>
    <dgm:pt modelId="{2F36492E-68BC-494E-A282-9067F8975559}">
      <dgm:prSet phldrT="[Texto]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s-ES" dirty="0"/>
            <a:t>MATRICULA MÁSTER COMERCIO EXTERIOR UCO (TFM y prácticas )</a:t>
          </a:r>
        </a:p>
      </dgm:t>
    </dgm:pt>
    <dgm:pt modelId="{E0EDAB8A-36C2-4840-BCE5-08A648D1A78A}" type="parTrans" cxnId="{BA5E720A-13D3-674F-836E-A8699D9E1A42}">
      <dgm:prSet/>
      <dgm:spPr/>
      <dgm:t>
        <a:bodyPr/>
        <a:lstStyle/>
        <a:p>
          <a:endParaRPr lang="es-ES"/>
        </a:p>
      </dgm:t>
    </dgm:pt>
    <dgm:pt modelId="{6262B3BC-8A51-2745-8D44-8EFCB659BF38}" type="sibTrans" cxnId="{BA5E720A-13D3-674F-836E-A8699D9E1A42}">
      <dgm:prSet/>
      <dgm:spPr/>
      <dgm:t>
        <a:bodyPr/>
        <a:lstStyle/>
        <a:p>
          <a:endParaRPr lang="es-ES"/>
        </a:p>
      </dgm:t>
    </dgm:pt>
    <dgm:pt modelId="{65E85381-5CFF-D241-9BA4-AAAB36779A33}">
      <dgm:prSet phldrT="[Texto]"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s-ES" sz="2000" kern="1200" dirty="0">
              <a:latin typeface="+mn-lt"/>
            </a:rPr>
            <a:t>MATRICULA </a:t>
          </a:r>
          <a:r>
            <a:rPr lang="es-ES" sz="2000" kern="1200" dirty="0">
              <a:solidFill>
                <a:prstClr val="white"/>
              </a:solidFill>
              <a:latin typeface="+mn-lt"/>
              <a:ea typeface="+mn-ea"/>
              <a:cs typeface="+mn-cs"/>
            </a:rPr>
            <a:t>MÁSTER OF ARTS (EUROPEAN BUSINESS MANAGEMENT)(WILDAU) (Asignaturas </a:t>
          </a:r>
          <a:r>
            <a:rPr lang="es-ES" sz="2000" kern="1200" dirty="0" err="1">
              <a:solidFill>
                <a:prstClr val="white"/>
              </a:solidFill>
              <a:latin typeface="+mn-lt"/>
              <a:ea typeface="+mn-ea"/>
              <a:cs typeface="+mn-cs"/>
            </a:rPr>
            <a:t>sg</a:t>
          </a:r>
          <a:r>
            <a:rPr lang="es-ES" sz="2000" kern="1200" dirty="0">
              <a:solidFill>
                <a:prstClr val="white"/>
              </a:solidFill>
              <a:latin typeface="+mn-lt"/>
              <a:ea typeface="+mn-ea"/>
              <a:cs typeface="+mn-cs"/>
            </a:rPr>
            <a:t>. Itinerario formativo DTI)</a:t>
          </a:r>
        </a:p>
      </dgm:t>
    </dgm:pt>
    <dgm:pt modelId="{13E3865C-1A7E-9D4B-B76D-9490D6B8FBD4}" type="parTrans" cxnId="{55FF5C90-2AD3-4B40-813B-55DC3479B335}">
      <dgm:prSet/>
      <dgm:spPr/>
      <dgm:t>
        <a:bodyPr/>
        <a:lstStyle/>
        <a:p>
          <a:endParaRPr lang="es-ES"/>
        </a:p>
      </dgm:t>
    </dgm:pt>
    <dgm:pt modelId="{44BBE627-08AF-1241-A032-91F224CA952B}" type="sibTrans" cxnId="{55FF5C90-2AD3-4B40-813B-55DC3479B335}">
      <dgm:prSet/>
      <dgm:spPr/>
      <dgm:t>
        <a:bodyPr/>
        <a:lstStyle/>
        <a:p>
          <a:endParaRPr lang="es-ES"/>
        </a:p>
      </dgm:t>
    </dgm:pt>
    <dgm:pt modelId="{BEAD0D2A-147A-884F-B3CE-77BBC6B3C683}">
      <dgm:prSet phldrT="[Texto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s-ES" dirty="0"/>
            <a:t>RECONOCIMIENTO CRÉDITOS UCO, EN SU CASO</a:t>
          </a:r>
        </a:p>
      </dgm:t>
    </dgm:pt>
    <dgm:pt modelId="{91CBE891-99F9-C84C-B38B-C0A9164301C5}" type="parTrans" cxnId="{D007FE56-CCF0-BB4F-A20D-E2A3A62F89AF}">
      <dgm:prSet/>
      <dgm:spPr/>
      <dgm:t>
        <a:bodyPr/>
        <a:lstStyle/>
        <a:p>
          <a:endParaRPr lang="es-ES"/>
        </a:p>
      </dgm:t>
    </dgm:pt>
    <dgm:pt modelId="{E4C8A770-CFF5-AC4C-A76A-073F7806E105}" type="sibTrans" cxnId="{D007FE56-CCF0-BB4F-A20D-E2A3A62F89AF}">
      <dgm:prSet/>
      <dgm:spPr/>
      <dgm:t>
        <a:bodyPr/>
        <a:lstStyle/>
        <a:p>
          <a:endParaRPr lang="es-ES"/>
        </a:p>
      </dgm:t>
    </dgm:pt>
    <dgm:pt modelId="{CF1EEAD6-3519-894B-BDEA-D2D806CB4A14}" type="pres">
      <dgm:prSet presAssocID="{A8DB6E6B-E9D6-9341-93FA-AD8AD68ADD67}" presName="Name0" presStyleCnt="0">
        <dgm:presLayoutVars>
          <dgm:dir/>
          <dgm:resizeHandles val="exact"/>
        </dgm:presLayoutVars>
      </dgm:prSet>
      <dgm:spPr/>
    </dgm:pt>
    <dgm:pt modelId="{B99DCC7F-ABA4-4448-81B7-B26CEB28A3D2}" type="pres">
      <dgm:prSet presAssocID="{2F36492E-68BC-494E-A282-9067F8975559}" presName="parTxOnly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A59FE5B-FAC5-A349-B57D-FB52DF9DA41A}" type="pres">
      <dgm:prSet presAssocID="{6262B3BC-8A51-2745-8D44-8EFCB659BF38}" presName="parSpace" presStyleCnt="0"/>
      <dgm:spPr/>
    </dgm:pt>
    <dgm:pt modelId="{C3915A30-8737-7E49-A048-2C85EC3B7516}" type="pres">
      <dgm:prSet presAssocID="{65E85381-5CFF-D241-9BA4-AAAB36779A33}" presName="parTxOnly" presStyleLbl="node1" presStyleIdx="1" presStyleCnt="3" custScaleX="147418" custScaleY="14689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9728393-8CC0-C94D-90F1-3DF3898818E6}" type="pres">
      <dgm:prSet presAssocID="{44BBE627-08AF-1241-A032-91F224CA952B}" presName="parSpace" presStyleCnt="0"/>
      <dgm:spPr/>
    </dgm:pt>
    <dgm:pt modelId="{C1E295D7-E29B-B543-AC74-AD27842FE3A0}" type="pres">
      <dgm:prSet presAssocID="{BEAD0D2A-147A-884F-B3CE-77BBC6B3C683}" presName="parTxOnly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BA5E720A-13D3-674F-836E-A8699D9E1A42}" srcId="{A8DB6E6B-E9D6-9341-93FA-AD8AD68ADD67}" destId="{2F36492E-68BC-494E-A282-9067F8975559}" srcOrd="0" destOrd="0" parTransId="{E0EDAB8A-36C2-4840-BCE5-08A648D1A78A}" sibTransId="{6262B3BC-8A51-2745-8D44-8EFCB659BF38}"/>
    <dgm:cxn modelId="{CDB544D5-0137-2D4B-8E8D-8DB4869BB7F2}" type="presOf" srcId="{2F36492E-68BC-494E-A282-9067F8975559}" destId="{B99DCC7F-ABA4-4448-81B7-B26CEB28A3D2}" srcOrd="0" destOrd="0" presId="urn:microsoft.com/office/officeart/2005/8/layout/hChevron3"/>
    <dgm:cxn modelId="{DA7AFA51-7639-4543-A84B-DCB38FD91059}" type="presOf" srcId="{A8DB6E6B-E9D6-9341-93FA-AD8AD68ADD67}" destId="{CF1EEAD6-3519-894B-BDEA-D2D806CB4A14}" srcOrd="0" destOrd="0" presId="urn:microsoft.com/office/officeart/2005/8/layout/hChevron3"/>
    <dgm:cxn modelId="{55FF5C90-2AD3-4B40-813B-55DC3479B335}" srcId="{A8DB6E6B-E9D6-9341-93FA-AD8AD68ADD67}" destId="{65E85381-5CFF-D241-9BA4-AAAB36779A33}" srcOrd="1" destOrd="0" parTransId="{13E3865C-1A7E-9D4B-B76D-9490D6B8FBD4}" sibTransId="{44BBE627-08AF-1241-A032-91F224CA952B}"/>
    <dgm:cxn modelId="{D007FE56-CCF0-BB4F-A20D-E2A3A62F89AF}" srcId="{A8DB6E6B-E9D6-9341-93FA-AD8AD68ADD67}" destId="{BEAD0D2A-147A-884F-B3CE-77BBC6B3C683}" srcOrd="2" destOrd="0" parTransId="{91CBE891-99F9-C84C-B38B-C0A9164301C5}" sibTransId="{E4C8A770-CFF5-AC4C-A76A-073F7806E105}"/>
    <dgm:cxn modelId="{C181766C-AF04-9246-B1D5-32C5CF4037FC}" type="presOf" srcId="{65E85381-5CFF-D241-9BA4-AAAB36779A33}" destId="{C3915A30-8737-7E49-A048-2C85EC3B7516}" srcOrd="0" destOrd="0" presId="urn:microsoft.com/office/officeart/2005/8/layout/hChevron3"/>
    <dgm:cxn modelId="{677BF3FC-0C59-F744-9FAB-E5CA6979A650}" type="presOf" srcId="{BEAD0D2A-147A-884F-B3CE-77BBC6B3C683}" destId="{C1E295D7-E29B-B543-AC74-AD27842FE3A0}" srcOrd="0" destOrd="0" presId="urn:microsoft.com/office/officeart/2005/8/layout/hChevron3"/>
    <dgm:cxn modelId="{CAB6E016-729A-9449-99C2-A7D34E56751B}" type="presParOf" srcId="{CF1EEAD6-3519-894B-BDEA-D2D806CB4A14}" destId="{B99DCC7F-ABA4-4448-81B7-B26CEB28A3D2}" srcOrd="0" destOrd="0" presId="urn:microsoft.com/office/officeart/2005/8/layout/hChevron3"/>
    <dgm:cxn modelId="{859FF429-8871-4C45-A6A0-3EB3DC7FFC44}" type="presParOf" srcId="{CF1EEAD6-3519-894B-BDEA-D2D806CB4A14}" destId="{1A59FE5B-FAC5-A349-B57D-FB52DF9DA41A}" srcOrd="1" destOrd="0" presId="urn:microsoft.com/office/officeart/2005/8/layout/hChevron3"/>
    <dgm:cxn modelId="{06F055B4-9DA7-364C-A69F-C77557996597}" type="presParOf" srcId="{CF1EEAD6-3519-894B-BDEA-D2D806CB4A14}" destId="{C3915A30-8737-7E49-A048-2C85EC3B7516}" srcOrd="2" destOrd="0" presId="urn:microsoft.com/office/officeart/2005/8/layout/hChevron3"/>
    <dgm:cxn modelId="{9BF4C947-7BEB-0545-894E-4B2340C3E938}" type="presParOf" srcId="{CF1EEAD6-3519-894B-BDEA-D2D806CB4A14}" destId="{69728393-8CC0-C94D-90F1-3DF3898818E6}" srcOrd="3" destOrd="0" presId="urn:microsoft.com/office/officeart/2005/8/layout/hChevron3"/>
    <dgm:cxn modelId="{102437FB-9608-634A-A55B-BB7C2A7CDF3B}" type="presParOf" srcId="{CF1EEAD6-3519-894B-BDEA-D2D806CB4A14}" destId="{C1E295D7-E29B-B543-AC74-AD27842FE3A0}" srcOrd="4" destOrd="0" presId="urn:microsoft.com/office/officeart/2005/8/layout/hChevron3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8DB6E6B-E9D6-9341-93FA-AD8AD68ADD67}" type="doc">
      <dgm:prSet loTypeId="urn:microsoft.com/office/officeart/2005/8/layout/hChevron3" loCatId="" qsTypeId="urn:microsoft.com/office/officeart/2005/8/quickstyle/simple1" qsCatId="simple" csTypeId="urn:microsoft.com/office/officeart/2005/8/colors/accent1_2" csCatId="accent1" phldr="1"/>
      <dgm:spPr/>
    </dgm:pt>
    <dgm:pt modelId="{2F36492E-68BC-494E-A282-9067F8975559}">
      <dgm:prSet phldrT="[Texto]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s-ES" dirty="0"/>
            <a:t>MATRICULA MÁSTER COMERCIO EXTERIOR UCO </a:t>
          </a:r>
        </a:p>
      </dgm:t>
    </dgm:pt>
    <dgm:pt modelId="{E0EDAB8A-36C2-4840-BCE5-08A648D1A78A}" type="parTrans" cxnId="{BA5E720A-13D3-674F-836E-A8699D9E1A42}">
      <dgm:prSet/>
      <dgm:spPr/>
      <dgm:t>
        <a:bodyPr/>
        <a:lstStyle/>
        <a:p>
          <a:endParaRPr lang="es-ES"/>
        </a:p>
      </dgm:t>
    </dgm:pt>
    <dgm:pt modelId="{6262B3BC-8A51-2745-8D44-8EFCB659BF38}" type="sibTrans" cxnId="{BA5E720A-13D3-674F-836E-A8699D9E1A42}">
      <dgm:prSet/>
      <dgm:spPr/>
      <dgm:t>
        <a:bodyPr/>
        <a:lstStyle/>
        <a:p>
          <a:endParaRPr lang="es-ES"/>
        </a:p>
      </dgm:t>
    </dgm:pt>
    <dgm:pt modelId="{CF1EEAD6-3519-894B-BDEA-D2D806CB4A14}" type="pres">
      <dgm:prSet presAssocID="{A8DB6E6B-E9D6-9341-93FA-AD8AD68ADD67}" presName="Name0" presStyleCnt="0">
        <dgm:presLayoutVars>
          <dgm:dir/>
          <dgm:resizeHandles val="exact"/>
        </dgm:presLayoutVars>
      </dgm:prSet>
      <dgm:spPr/>
    </dgm:pt>
    <dgm:pt modelId="{B99DCC7F-ABA4-4448-81B7-B26CEB28A3D2}" type="pres">
      <dgm:prSet presAssocID="{2F36492E-68BC-494E-A282-9067F8975559}" presName="parTxOnly" presStyleLbl="node1" presStyleIdx="0" presStyleCnt="1" custLinFactNeighborX="-55258" custLinFactNeighborY="-3491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BA5E720A-13D3-674F-836E-A8699D9E1A42}" srcId="{A8DB6E6B-E9D6-9341-93FA-AD8AD68ADD67}" destId="{2F36492E-68BC-494E-A282-9067F8975559}" srcOrd="0" destOrd="0" parTransId="{E0EDAB8A-36C2-4840-BCE5-08A648D1A78A}" sibTransId="{6262B3BC-8A51-2745-8D44-8EFCB659BF38}"/>
    <dgm:cxn modelId="{CDB544D5-0137-2D4B-8E8D-8DB4869BB7F2}" type="presOf" srcId="{2F36492E-68BC-494E-A282-9067F8975559}" destId="{B99DCC7F-ABA4-4448-81B7-B26CEB28A3D2}" srcOrd="0" destOrd="0" presId="urn:microsoft.com/office/officeart/2005/8/layout/hChevron3"/>
    <dgm:cxn modelId="{DA7AFA51-7639-4543-A84B-DCB38FD91059}" type="presOf" srcId="{A8DB6E6B-E9D6-9341-93FA-AD8AD68ADD67}" destId="{CF1EEAD6-3519-894B-BDEA-D2D806CB4A14}" srcOrd="0" destOrd="0" presId="urn:microsoft.com/office/officeart/2005/8/layout/hChevron3"/>
    <dgm:cxn modelId="{CAB6E016-729A-9449-99C2-A7D34E56751B}" type="presParOf" srcId="{CF1EEAD6-3519-894B-BDEA-D2D806CB4A14}" destId="{B99DCC7F-ABA4-4448-81B7-B26CEB28A3D2}" srcOrd="0" destOrd="0" presId="urn:microsoft.com/office/officeart/2005/8/layout/hChevron3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8DB6E6B-E9D6-9341-93FA-AD8AD68ADD67}" type="doc">
      <dgm:prSet loTypeId="urn:microsoft.com/office/officeart/2005/8/layout/hChevron3" loCatId="" qsTypeId="urn:microsoft.com/office/officeart/2005/8/quickstyle/simple1" qsCatId="simple" csTypeId="urn:microsoft.com/office/officeart/2005/8/colors/accent1_2" csCatId="accent1" phldr="1"/>
      <dgm:spPr/>
    </dgm:pt>
    <dgm:pt modelId="{2F36492E-68BC-494E-A282-9067F8975559}">
      <dgm:prSet phldrT="[Texto]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s-ES" dirty="0">
              <a:latin typeface="+mn-lt"/>
            </a:rPr>
            <a:t>MATRICULA </a:t>
          </a:r>
          <a:r>
            <a:rPr lang="es-ES" dirty="0">
              <a:solidFill>
                <a:prstClr val="white"/>
              </a:solidFill>
              <a:latin typeface="+mn-lt"/>
              <a:ea typeface="+mn-ea"/>
              <a:cs typeface="+mn-cs"/>
            </a:rPr>
            <a:t>EN MÁSTER OF ARTS</a:t>
          </a:r>
        </a:p>
        <a:p>
          <a:r>
            <a:rPr lang="es-ES" dirty="0">
              <a:solidFill>
                <a:prstClr val="white"/>
              </a:solidFill>
              <a:latin typeface="+mn-lt"/>
              <a:ea typeface="+mn-ea"/>
              <a:cs typeface="+mn-cs"/>
            </a:rPr>
            <a:t>(EUROPEAN BUSINESS MANAGEMENT) (WILDAU) </a:t>
          </a:r>
          <a:endParaRPr lang="es-ES" dirty="0"/>
        </a:p>
      </dgm:t>
    </dgm:pt>
    <dgm:pt modelId="{E0EDAB8A-36C2-4840-BCE5-08A648D1A78A}" type="parTrans" cxnId="{BA5E720A-13D3-674F-836E-A8699D9E1A42}">
      <dgm:prSet/>
      <dgm:spPr/>
      <dgm:t>
        <a:bodyPr/>
        <a:lstStyle/>
        <a:p>
          <a:endParaRPr lang="es-ES"/>
        </a:p>
      </dgm:t>
    </dgm:pt>
    <dgm:pt modelId="{6262B3BC-8A51-2745-8D44-8EFCB659BF38}" type="sibTrans" cxnId="{BA5E720A-13D3-674F-836E-A8699D9E1A42}">
      <dgm:prSet/>
      <dgm:spPr/>
      <dgm:t>
        <a:bodyPr/>
        <a:lstStyle/>
        <a:p>
          <a:endParaRPr lang="es-ES"/>
        </a:p>
      </dgm:t>
    </dgm:pt>
    <dgm:pt modelId="{CF1EEAD6-3519-894B-BDEA-D2D806CB4A14}" type="pres">
      <dgm:prSet presAssocID="{A8DB6E6B-E9D6-9341-93FA-AD8AD68ADD67}" presName="Name0" presStyleCnt="0">
        <dgm:presLayoutVars>
          <dgm:dir/>
          <dgm:resizeHandles val="exact"/>
        </dgm:presLayoutVars>
      </dgm:prSet>
      <dgm:spPr/>
    </dgm:pt>
    <dgm:pt modelId="{B99DCC7F-ABA4-4448-81B7-B26CEB28A3D2}" type="pres">
      <dgm:prSet presAssocID="{2F36492E-68BC-494E-A282-9067F8975559}" presName="parTxOnly" presStyleLbl="node1" presStyleIdx="0" presStyleCnt="1" custLinFactNeighborX="49" custLinFactNeighborY="107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BA5E720A-13D3-674F-836E-A8699D9E1A42}" srcId="{A8DB6E6B-E9D6-9341-93FA-AD8AD68ADD67}" destId="{2F36492E-68BC-494E-A282-9067F8975559}" srcOrd="0" destOrd="0" parTransId="{E0EDAB8A-36C2-4840-BCE5-08A648D1A78A}" sibTransId="{6262B3BC-8A51-2745-8D44-8EFCB659BF38}"/>
    <dgm:cxn modelId="{CDB544D5-0137-2D4B-8E8D-8DB4869BB7F2}" type="presOf" srcId="{2F36492E-68BC-494E-A282-9067F8975559}" destId="{B99DCC7F-ABA4-4448-81B7-B26CEB28A3D2}" srcOrd="0" destOrd="0" presId="urn:microsoft.com/office/officeart/2005/8/layout/hChevron3"/>
    <dgm:cxn modelId="{DA7AFA51-7639-4543-A84B-DCB38FD91059}" type="presOf" srcId="{A8DB6E6B-E9D6-9341-93FA-AD8AD68ADD67}" destId="{CF1EEAD6-3519-894B-BDEA-D2D806CB4A14}" srcOrd="0" destOrd="0" presId="urn:microsoft.com/office/officeart/2005/8/layout/hChevron3"/>
    <dgm:cxn modelId="{CAB6E016-729A-9449-99C2-A7D34E56751B}" type="presParOf" srcId="{CF1EEAD6-3519-894B-BDEA-D2D806CB4A14}" destId="{B99DCC7F-ABA4-4448-81B7-B26CEB28A3D2}" srcOrd="0" destOrd="0" presId="urn:microsoft.com/office/officeart/2005/8/layout/hChevron3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8DB6E6B-E9D6-9341-93FA-AD8AD68ADD67}" type="doc">
      <dgm:prSet loTypeId="urn:microsoft.com/office/officeart/2005/8/layout/hChevron3" loCatId="" qsTypeId="urn:microsoft.com/office/officeart/2005/8/quickstyle/simple1" qsCatId="simple" csTypeId="urn:microsoft.com/office/officeart/2005/8/colors/accent1_2" csCatId="accent1" phldr="1"/>
      <dgm:spPr/>
    </dgm:pt>
    <dgm:pt modelId="{CF1EEAD6-3519-894B-BDEA-D2D806CB4A14}" type="pres">
      <dgm:prSet presAssocID="{A8DB6E6B-E9D6-9341-93FA-AD8AD68ADD67}" presName="Name0" presStyleCnt="0">
        <dgm:presLayoutVars>
          <dgm:dir/>
          <dgm:resizeHandles val="exact"/>
        </dgm:presLayoutVars>
      </dgm:prSet>
      <dgm:spPr/>
    </dgm:pt>
  </dgm:ptLst>
  <dgm:cxnLst>
    <dgm:cxn modelId="{DA7AFA51-7639-4543-A84B-DCB38FD91059}" type="presOf" srcId="{A8DB6E6B-E9D6-9341-93FA-AD8AD68ADD67}" destId="{CF1EEAD6-3519-894B-BDEA-D2D806CB4A14}" srcOrd="0" destOrd="0" presId="urn:microsoft.com/office/officeart/2005/8/layout/hChevron3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9DCC7F-ABA4-4448-81B7-B26CEB28A3D2}">
      <dsp:nvSpPr>
        <dsp:cNvPr id="0" name=""/>
        <dsp:cNvSpPr/>
      </dsp:nvSpPr>
      <dsp:spPr>
        <a:xfrm>
          <a:off x="3571" y="676118"/>
          <a:ext cx="3123406" cy="1249362"/>
        </a:xfrm>
        <a:prstGeom prst="homePlate">
          <a:avLst/>
        </a:prstGeom>
        <a:solidFill>
          <a:schemeClr val="accent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26670" bIns="533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/>
            <a:t>ADMISIÓN Y MATRICULA MÁSTER COMERCIO EXTERIOR UCO</a:t>
          </a:r>
        </a:p>
      </dsp:txBody>
      <dsp:txXfrm>
        <a:off x="3571" y="676118"/>
        <a:ext cx="2811066" cy="1249362"/>
      </dsp:txXfrm>
    </dsp:sp>
    <dsp:sp modelId="{C3915A30-8737-7E49-A048-2C85EC3B7516}">
      <dsp:nvSpPr>
        <dsp:cNvPr id="0" name=""/>
        <dsp:cNvSpPr/>
      </dsp:nvSpPr>
      <dsp:spPr>
        <a:xfrm>
          <a:off x="2502296" y="676118"/>
          <a:ext cx="3123406" cy="1249362"/>
        </a:xfrm>
        <a:prstGeom prst="chevron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53340" rIns="26670" bIns="533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/>
            <a:t>SOLICITUD PLAZA CONVOCATORIA DTIM</a:t>
          </a:r>
        </a:p>
      </dsp:txBody>
      <dsp:txXfrm>
        <a:off x="3126977" y="676118"/>
        <a:ext cx="1874044" cy="1249362"/>
      </dsp:txXfrm>
    </dsp:sp>
    <dsp:sp modelId="{C1E295D7-E29B-B543-AC74-AD27842FE3A0}">
      <dsp:nvSpPr>
        <dsp:cNvPr id="0" name=""/>
        <dsp:cNvSpPr/>
      </dsp:nvSpPr>
      <dsp:spPr>
        <a:xfrm>
          <a:off x="5001021" y="676118"/>
          <a:ext cx="3123406" cy="1249362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53340" rIns="26670" bIns="533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/>
            <a:t>SOLICITUD AYUDA CONVOCATORIA MOVILIDAD</a:t>
          </a:r>
        </a:p>
      </dsp:txBody>
      <dsp:txXfrm>
        <a:off x="5625702" y="676118"/>
        <a:ext cx="1874044" cy="124936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E58DC2-4961-9946-9ADB-F5614F52374A}">
      <dsp:nvSpPr>
        <dsp:cNvPr id="0" name=""/>
        <dsp:cNvSpPr/>
      </dsp:nvSpPr>
      <dsp:spPr>
        <a:xfrm>
          <a:off x="939599" y="0"/>
          <a:ext cx="2193689" cy="2193689"/>
        </a:xfrm>
        <a:prstGeom prst="ellipse">
          <a:avLst/>
        </a:prstGeom>
        <a:solidFill>
          <a:schemeClr val="accent4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>
              <a:latin typeface="+mn-lt"/>
            </a:rPr>
            <a:t>ASIGNATURAS MATRÍCULA WILDAU</a:t>
          </a:r>
          <a:endParaRPr lang="es-ES" sz="2100" kern="1200" dirty="0"/>
        </a:p>
      </dsp:txBody>
      <dsp:txXfrm>
        <a:off x="1260857" y="321258"/>
        <a:ext cx="1551173" cy="155117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9DCC7F-ABA4-4448-81B7-B26CEB28A3D2}">
      <dsp:nvSpPr>
        <dsp:cNvPr id="0" name=""/>
        <dsp:cNvSpPr/>
      </dsp:nvSpPr>
      <dsp:spPr>
        <a:xfrm>
          <a:off x="0" y="0"/>
          <a:ext cx="4236642" cy="1446550"/>
        </a:xfrm>
        <a:prstGeom prst="homePlate">
          <a:avLst/>
        </a:prstGeom>
        <a:solidFill>
          <a:schemeClr val="accent4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40005" bIns="8001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000" b="1" kern="1200" dirty="0"/>
            <a:t>RECONOCIMIENTO CRÉDITOS UCO, EN SU CASO</a:t>
          </a:r>
        </a:p>
      </dsp:txBody>
      <dsp:txXfrm>
        <a:off x="0" y="0"/>
        <a:ext cx="3875005" cy="14465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9DCC7F-ABA4-4448-81B7-B26CEB28A3D2}">
      <dsp:nvSpPr>
        <dsp:cNvPr id="0" name=""/>
        <dsp:cNvSpPr/>
      </dsp:nvSpPr>
      <dsp:spPr>
        <a:xfrm>
          <a:off x="0" y="0"/>
          <a:ext cx="4236642" cy="1446550"/>
        </a:xfrm>
        <a:prstGeom prst="homePlate">
          <a:avLst/>
        </a:prstGeom>
        <a:solidFill>
          <a:schemeClr val="accent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40005" bIns="8001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000" kern="1200" dirty="0"/>
            <a:t>MATRICULA MÁSTER COMERCIO EXTERIOR UCO </a:t>
          </a:r>
        </a:p>
      </dsp:txBody>
      <dsp:txXfrm>
        <a:off x="0" y="0"/>
        <a:ext cx="3875005" cy="14465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9DCC7F-ABA4-4448-81B7-B26CEB28A3D2}">
      <dsp:nvSpPr>
        <dsp:cNvPr id="0" name=""/>
        <dsp:cNvSpPr/>
      </dsp:nvSpPr>
      <dsp:spPr>
        <a:xfrm>
          <a:off x="0" y="0"/>
          <a:ext cx="4236642" cy="1446550"/>
        </a:xfrm>
        <a:prstGeom prst="homePlate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85344" rIns="42672" bIns="8534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/>
            <a:t>SOLICITUD PLAZA CONVOCATORIA DTIM</a:t>
          </a:r>
        </a:p>
      </dsp:txBody>
      <dsp:txXfrm>
        <a:off x="0" y="0"/>
        <a:ext cx="3875005" cy="144655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C357C4-F96C-8048-B6A5-2587BED397D5}">
      <dsp:nvSpPr>
        <dsp:cNvPr id="0" name=""/>
        <dsp:cNvSpPr/>
      </dsp:nvSpPr>
      <dsp:spPr>
        <a:xfrm>
          <a:off x="0" y="0"/>
          <a:ext cx="2603790" cy="1446550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/>
            <a:t>CONVOCATORIA DTIM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/>
            <a:t>curso 2025-26</a:t>
          </a:r>
        </a:p>
      </dsp:txBody>
      <dsp:txXfrm>
        <a:off x="42368" y="42368"/>
        <a:ext cx="2519054" cy="136181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9DCC7F-ABA4-4448-81B7-B26CEB28A3D2}">
      <dsp:nvSpPr>
        <dsp:cNvPr id="0" name=""/>
        <dsp:cNvSpPr/>
      </dsp:nvSpPr>
      <dsp:spPr>
        <a:xfrm>
          <a:off x="0" y="0"/>
          <a:ext cx="4236642" cy="1446550"/>
        </a:xfrm>
        <a:prstGeom prst="homePlate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40005" bIns="8001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000" b="1" kern="1200" dirty="0"/>
            <a:t>SOLICITUD AYUDA CONVOCATORIA MOVILIDAD</a:t>
          </a:r>
        </a:p>
      </dsp:txBody>
      <dsp:txXfrm>
        <a:off x="0" y="0"/>
        <a:ext cx="3875005" cy="144655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9DCC7F-ABA4-4448-81B7-B26CEB28A3D2}">
      <dsp:nvSpPr>
        <dsp:cNvPr id="0" name=""/>
        <dsp:cNvSpPr/>
      </dsp:nvSpPr>
      <dsp:spPr>
        <a:xfrm>
          <a:off x="1453" y="766785"/>
          <a:ext cx="3247155" cy="1298862"/>
        </a:xfrm>
        <a:prstGeom prst="homePlate">
          <a:avLst/>
        </a:prstGeom>
        <a:solidFill>
          <a:schemeClr val="accent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48006" rIns="24003" bIns="4800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/>
            <a:t>MATRICULA MÁSTER COMERCIO EXTERIOR UCO (TFM y prácticas )</a:t>
          </a:r>
        </a:p>
      </dsp:txBody>
      <dsp:txXfrm>
        <a:off x="1453" y="766785"/>
        <a:ext cx="2922440" cy="1298862"/>
      </dsp:txXfrm>
    </dsp:sp>
    <dsp:sp modelId="{C3915A30-8737-7E49-A048-2C85EC3B7516}">
      <dsp:nvSpPr>
        <dsp:cNvPr id="0" name=""/>
        <dsp:cNvSpPr/>
      </dsp:nvSpPr>
      <dsp:spPr>
        <a:xfrm>
          <a:off x="2599177" y="462221"/>
          <a:ext cx="4786892" cy="1907989"/>
        </a:xfrm>
        <a:prstGeom prst="chevron">
          <a:avLst/>
        </a:prstGeom>
        <a:solidFill>
          <a:schemeClr val="accent4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53340" rIns="26670" bIns="533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>
              <a:latin typeface="+mn-lt"/>
            </a:rPr>
            <a:t>MATRICULA </a:t>
          </a:r>
          <a:r>
            <a:rPr lang="es-ES" sz="2000" kern="1200" dirty="0">
              <a:solidFill>
                <a:prstClr val="white"/>
              </a:solidFill>
              <a:latin typeface="+mn-lt"/>
              <a:ea typeface="+mn-ea"/>
              <a:cs typeface="+mn-cs"/>
            </a:rPr>
            <a:t>MÁSTER OF ARTS (EUROPEAN BUSINESS MANAGEMENT)(WILDAU) (Asignaturas </a:t>
          </a:r>
          <a:r>
            <a:rPr lang="es-ES" sz="2000" kern="1200" dirty="0" err="1">
              <a:solidFill>
                <a:prstClr val="white"/>
              </a:solidFill>
              <a:latin typeface="+mn-lt"/>
              <a:ea typeface="+mn-ea"/>
              <a:cs typeface="+mn-cs"/>
            </a:rPr>
            <a:t>sg</a:t>
          </a:r>
          <a:r>
            <a:rPr lang="es-ES" sz="2000" kern="1200" dirty="0">
              <a:solidFill>
                <a:prstClr val="white"/>
              </a:solidFill>
              <a:latin typeface="+mn-lt"/>
              <a:ea typeface="+mn-ea"/>
              <a:cs typeface="+mn-cs"/>
            </a:rPr>
            <a:t>. Itinerario formativo DTI)</a:t>
          </a:r>
        </a:p>
      </dsp:txBody>
      <dsp:txXfrm>
        <a:off x="3553172" y="462221"/>
        <a:ext cx="2878903" cy="1907989"/>
      </dsp:txXfrm>
    </dsp:sp>
    <dsp:sp modelId="{C1E295D7-E29B-B543-AC74-AD27842FE3A0}">
      <dsp:nvSpPr>
        <dsp:cNvPr id="0" name=""/>
        <dsp:cNvSpPr/>
      </dsp:nvSpPr>
      <dsp:spPr>
        <a:xfrm>
          <a:off x="6736638" y="766785"/>
          <a:ext cx="3247155" cy="1298862"/>
        </a:xfrm>
        <a:prstGeom prst="chevron">
          <a:avLst/>
        </a:prstGeom>
        <a:solidFill>
          <a:schemeClr val="accent4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/>
            <a:t>RECONOCIMIENTO CRÉDITOS UCO, EN SU CASO</a:t>
          </a:r>
        </a:p>
      </dsp:txBody>
      <dsp:txXfrm>
        <a:off x="7386069" y="766785"/>
        <a:ext cx="1948293" cy="129886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9DCC7F-ABA4-4448-81B7-B26CEB28A3D2}">
      <dsp:nvSpPr>
        <dsp:cNvPr id="0" name=""/>
        <dsp:cNvSpPr/>
      </dsp:nvSpPr>
      <dsp:spPr>
        <a:xfrm>
          <a:off x="0" y="0"/>
          <a:ext cx="4236642" cy="1446550"/>
        </a:xfrm>
        <a:prstGeom prst="homePlate">
          <a:avLst/>
        </a:prstGeom>
        <a:solidFill>
          <a:schemeClr val="accent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40005" bIns="8001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000" kern="1200" dirty="0"/>
            <a:t>MATRICULA MÁSTER COMERCIO EXTERIOR UCO </a:t>
          </a:r>
        </a:p>
      </dsp:txBody>
      <dsp:txXfrm>
        <a:off x="0" y="0"/>
        <a:ext cx="3875005" cy="144655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9DCC7F-ABA4-4448-81B7-B26CEB28A3D2}">
      <dsp:nvSpPr>
        <dsp:cNvPr id="0" name=""/>
        <dsp:cNvSpPr/>
      </dsp:nvSpPr>
      <dsp:spPr>
        <a:xfrm>
          <a:off x="4141" y="0"/>
          <a:ext cx="4236642" cy="1446550"/>
        </a:xfrm>
        <a:prstGeom prst="homePlate">
          <a:avLst/>
        </a:prstGeom>
        <a:solidFill>
          <a:schemeClr val="accent4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>
              <a:latin typeface="+mn-lt"/>
            </a:rPr>
            <a:t>MATRICULA </a:t>
          </a:r>
          <a:r>
            <a:rPr lang="es-ES" sz="2100" kern="1200" dirty="0">
              <a:solidFill>
                <a:prstClr val="white"/>
              </a:solidFill>
              <a:latin typeface="+mn-lt"/>
              <a:ea typeface="+mn-ea"/>
              <a:cs typeface="+mn-cs"/>
            </a:rPr>
            <a:t>EN MÁSTER OF ARTS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>
              <a:solidFill>
                <a:prstClr val="white"/>
              </a:solidFill>
              <a:latin typeface="+mn-lt"/>
              <a:ea typeface="+mn-ea"/>
              <a:cs typeface="+mn-cs"/>
            </a:rPr>
            <a:t>(EUROPEAN BUSINESS MANAGEMENT) (WILDAU) </a:t>
          </a:r>
          <a:endParaRPr lang="es-ES" sz="2100" kern="1200" dirty="0"/>
        </a:p>
      </dsp:txBody>
      <dsp:txXfrm>
        <a:off x="4141" y="0"/>
        <a:ext cx="3875005" cy="144655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9/3/layout/SubStepProcess">
  <dgm:title val=""/>
  <dgm:desc val=""/>
  <dgm:catLst>
    <dgm:cat type="process" pri="122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61" srcId="1" destId="11" srcOrd="0" destOrd="0"/>
        <dgm:cxn modelId="62" srcId="1" destId="12" srcOrd="1" destOrd="0"/>
        <dgm:cxn modelId="7" srcId="0" destId="2" srcOrd="0" destOrd="0"/>
        <dgm:cxn modelId="8" srcId="0" destId="3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8" srcId="0" destId="1" srcOrd="0" destOrd="0"/>
        <dgm:cxn modelId="81" srcId="1" destId="11" srcOrd="0" destOrd="0"/>
        <dgm:cxn modelId="82" srcId="1" destId="12" srcOrd="1" destOrd="0"/>
        <dgm:cxn modelId="9" srcId="0" destId="2" srcOrd="0" destOrd="0"/>
        <dgm:cxn modelId="10" srcId="0" destId="3" srcOrd="0" destOrd="0"/>
        <dgm:cxn modelId="11" srcId="0" destId="4" srcOrd="0" destOrd="0"/>
      </dgm:cxnLst>
      <dgm:bg/>
      <dgm:whole/>
    </dgm:dataModel>
  </dgm:clrData>
  <dgm:layoutNode name="Name0">
    <dgm:varLst>
      <dgm:chMax val="7"/>
      <dgm:dir/>
      <dgm:animOne val="branch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Tx1" refType="w"/>
      <dgm:constr type="w" for="ch" forName="chLin1" refType="w" refFor="ch" refForName="parTx1" fact="1.38"/>
      <dgm:constr type="h" for="ch" forName="chLin1" refType="h"/>
      <dgm:constr type="w" for="ch" forName="spPre1" refType="w" fact="0.27"/>
      <dgm:constr type="w" for="ch" forName="spPost1" refType="w" fact="0.27"/>
      <dgm:constr type="h" for="ch" forName="spPre1" refType="h"/>
      <dgm:constr type="h" for="ch" forName="spPost1" refType="h"/>
      <dgm:constr type="primFontSz" for="ch" forName="parTx1" val="65"/>
      <dgm:constr type="primFontSz" for="des" forName="desTx1" refType="primFontSz" refFor="ch" refForName="parTx1" fact="0.78"/>
      <dgm:constr type="primFontSz" for="des" forName="desTx1" op="equ"/>
      <dgm:constr type="w" for="ch" forName="parTx2" refType="w"/>
      <dgm:constr type="w" for="ch" forName="chLin2" refType="w" refFor="ch" refForName="parTx2" fact="1.38"/>
      <dgm:constr type="h" for="ch" forName="chLin2" refType="h"/>
      <dgm:constr type="w" for="ch" forName="spPre2" refType="w" fact="0.54"/>
      <dgm:constr type="w" for="ch" forName="spPost2" refType="w" fact="0.54"/>
      <dgm:constr type="h" for="ch" forName="spPre2" refType="h"/>
      <dgm:constr type="h" for="ch" forName="spPost2" refType="h"/>
      <dgm:constr type="primFontSz" for="ch" forName="parTx2" refType="primFontSz" refFor="ch" refForName="parTx1" op="equ"/>
      <dgm:constr type="primFontSz" for="des" forName="desTx2" refType="primFontSz" refFor="des" refForName="desTx1" op="equ"/>
      <dgm:constr type="w" for="ch" forName="parTx3" refType="w"/>
      <dgm:constr type="w" for="ch" forName="chLin3" refType="w" refFor="ch" refForName="parTx3" fact="1.38"/>
      <dgm:constr type="h" for="ch" forName="chLin3" refType="h"/>
      <dgm:constr type="w" for="ch" forName="spPre3" refType="w" fact="0.54"/>
      <dgm:constr type="w" for="ch" forName="spPost3" refType="w" fact="0.54"/>
      <dgm:constr type="h" for="ch" forName="spPre3" refType="h"/>
      <dgm:constr type="h" for="ch" forName="spPost3" refType="h"/>
      <dgm:constr type="primFontSz" for="ch" forName="parTx3" refType="primFontSz" refFor="ch" refForName="parTx1" op="equ"/>
      <dgm:constr type="primFontSz" for="des" forName="desTx3" refType="primFontSz" refFor="des" refForName="desTx1" op="equ"/>
      <dgm:constr type="w" for="ch" forName="parTx4" refType="w"/>
      <dgm:constr type="w" for="ch" forName="chLin4" refType="w" refFor="ch" refForName="parTx4" fact="1.38"/>
      <dgm:constr type="h" for="ch" forName="chLin4" refType="h"/>
      <dgm:constr type="w" for="ch" forName="spPre4" refType="w" fact="0.54"/>
      <dgm:constr type="w" for="ch" forName="spPost4" refType="w" fact="0.54"/>
      <dgm:constr type="h" for="ch" forName="spPre4" refType="h"/>
      <dgm:constr type="h" for="ch" forName="spPost4" refType="h"/>
      <dgm:constr type="primFontSz" for="ch" forName="parTx4" refType="primFontSz" refFor="ch" refForName="parTx1" op="equ"/>
      <dgm:constr type="primFontSz" for="des" forName="desTx4" refType="primFontSz" refFor="des" refForName="desTx1" op="equ"/>
      <dgm:constr type="w" for="ch" forName="parTx5" refType="w"/>
      <dgm:constr type="w" for="ch" forName="chLin5" refType="w" refFor="ch" refForName="parTx5" fact="1.38"/>
      <dgm:constr type="h" for="ch" forName="chLin5" refType="h"/>
      <dgm:constr type="w" for="ch" forName="spPre5" refType="w" fact="0.54"/>
      <dgm:constr type="w" for="ch" forName="spPost5" refType="w" fact="0.54"/>
      <dgm:constr type="h" for="ch" forName="spPre5" refType="h"/>
      <dgm:constr type="h" for="ch" forName="spPost5" refType="h"/>
      <dgm:constr type="primFontSz" for="ch" forName="parTx5" refType="primFontSz" refFor="ch" refForName="parTx1" op="equ"/>
      <dgm:constr type="primFontSz" for="des" forName="desTx5" refType="primFontSz" refFor="des" refForName="desTx1" op="equ"/>
      <dgm:constr type="w" for="ch" forName="parTx6" refType="w"/>
      <dgm:constr type="w" for="ch" forName="chLin6" refType="w" refFor="ch" refForName="parTx6" fact="1.38"/>
      <dgm:constr type="h" for="ch" forName="chLin6" refType="h"/>
      <dgm:constr type="w" for="ch" forName="spPre6" refType="w" fact="0.54"/>
      <dgm:constr type="w" for="ch" forName="spPost6" refType="w" fact="0.54"/>
      <dgm:constr type="h" for="ch" forName="spPre6" refType="h"/>
      <dgm:constr type="h" for="ch" forName="spPost6" refType="h"/>
      <dgm:constr type="primFontSz" for="ch" forName="parTx6" refType="primFontSz" refFor="ch" refForName="parTx1" op="equ"/>
      <dgm:constr type="primFontSz" for="des" forName="desTx6" refType="primFontSz" refFor="des" refForName="desTx1" op="equ"/>
      <dgm:constr type="w" for="ch" forName="parTx7" refType="w"/>
      <dgm:constr type="w" for="ch" forName="chLin7" refType="w" refFor="ch" refForName="parTx7" fact="1.38"/>
      <dgm:constr type="h" for="ch" forName="chLin7" refType="h"/>
      <dgm:constr type="w" for="ch" forName="spPre7" refType="w" fact="0.54"/>
      <dgm:constr type="w" for="ch" forName="spPost7" refType="w" fact="0.54"/>
      <dgm:constr type="h" for="ch" forName="spPre7" refType="h"/>
      <dgm:constr type="h" for="ch" forName="spPost7" refType="h"/>
      <dgm:constr type="primFontSz" for="ch" forName="parTx7" refType="primFontSz" refFor="ch" refForName="parTx1" op="equ"/>
      <dgm:constr type="primFontSz" for="des" forName="desTx7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parTx1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7">
            <dgm:if name="Name8" axis="ch" ptType="node" func="cnt" op="gte" val="1">
              <dgm:layoutNode name="spPre1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1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1" refType="w" fact="0.77"/>
                  <dgm:constr type="w" for="ch" forName="top1" refType="w" refFor="ch" refForName="txAndLines1" fact="0.78"/>
                </dgm:constrLst>
                <dgm:forEach name="Name9" axis="ch">
                  <dgm:forEach name="Name10" axis="self" ptType="parTrans">
                    <dgm:layoutNode name="Name11" styleLbl="parChTrans1D1">
                      <dgm:choose name="Name12">
                        <dgm:if name="Name13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1"/>
                          </dgm:alg>
                        </dgm:if>
                        <dgm:else name="Name14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1"/>
                            <dgm:param type="dstNode" val="anchor1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5" axis="self" ptType="node">
                    <dgm:choose name="Name16">
                      <dgm:if name="Name17" axis="par ch" ptType="node node" func="cnt" op="equ" val="1">
                        <dgm:layoutNode name="top1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8"/>
                    </dgm:choose>
                    <dgm:layoutNode name="txAndLines1">
                      <dgm:choose name="Name19">
                        <dgm:if name="Name20" func="var" arg="dir" op="equ" val="norm">
                          <dgm:alg type="lin"/>
                        </dgm:if>
                        <dgm:else name="Name21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22">
                        <dgm:if name="Name23" axis="root ch" ptType="all node" func="cnt" op="gte" val="2">
                          <dgm:constrLst>
                            <dgm:constr type="w" for="ch" forName="anchor1" refType="w"/>
                            <dgm:constr type="w" for="ch" forName="backup1" refType="w" fact="-1"/>
                            <dgm:constr type="w" for="ch" forName="preLine1" refType="w" fact="0.11"/>
                            <dgm:constr type="w" for="ch" forName="desTx1" refType="w" fact="0.78"/>
                            <dgm:constr type="w" for="ch" forName="postLine1" refType="w" fact="0.11"/>
                          </dgm:constrLst>
                        </dgm:if>
                        <dgm:else name="Name24">
                          <dgm:constrLst>
                            <dgm:constr type="w" for="ch" forName="anchor1" refType="w" fact="0.89"/>
                            <dgm:constr type="w" for="ch" forName="backup1" refType="w" fact="-0.89"/>
                            <dgm:constr type="w" for="ch" forName="preLine1" refType="w" fact="0.11"/>
                            <dgm:constr type="w" for="ch" forName="desTx1" refType="w" fact="0.78"/>
                          </dgm:constrLst>
                        </dgm:else>
                      </dgm:choose>
                      <dgm:layoutNode name="anchor1" moveWith="desTx1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1" moveWith="desTx1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1" styleLbl="parChTrans1D1" moveWith="desTx1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1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25">
                        <dgm:if name="Name26" axis="root ch" ptType="all node" func="cnt" op="gte" val="2">
                          <dgm:layoutNode name="postLine1" styleLbl="parChTrans1D1" moveWith="desTx1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27"/>
                      </dgm:choose>
                    </dgm:layoutNode>
                  </dgm:forEach>
                  <dgm:choose name="Name28">
                    <dgm:if name="Name29" axis="root ch" ptType="all node" func="cnt" op="gte" val="2">
                      <dgm:forEach name="Name30" axis="self" ptType="parTrans">
                        <dgm:layoutNode name="Name31" styleLbl="parChTrans1D1">
                          <dgm:choose name="Name32">
                            <dgm:if name="Name33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2"/>
                                <dgm:param type="endSty" val="noArr"/>
                                <dgm:param type="dstNode" val="anchor1"/>
                              </dgm:alg>
                            </dgm:if>
                            <dgm:else name="Name34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2"/>
                                <dgm:param type="dstNode" val="anchor1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35"/>
                  </dgm:choose>
                </dgm:forEach>
              </dgm:layoutNode>
              <dgm:choose name="Name36">
                <dgm:if name="Name37" axis="root ch" ptType="all node" func="cnt" op="gte" val="2">
                  <dgm:layoutNode name="spPost1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38"/>
              </dgm:choose>
            </dgm:if>
            <dgm:else name="Name39"/>
          </dgm:choose>
        </dgm:if>
        <dgm:if name="Name40" axis="self" ptType="node" func="pos" op="equ" val="2">
          <dgm:layoutNode name="parTx2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41">
            <dgm:if name="Name42" axis="ch" ptType="node" func="cnt" op="gte" val="1">
              <dgm:layoutNode name="spPre2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2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2" refType="w" fact="0.77"/>
                  <dgm:constr type="w" for="ch" forName="top2" refType="w" refFor="ch" refForName="txAndLines2" fact="0.78"/>
                </dgm:constrLst>
                <dgm:forEach name="Name43" axis="ch">
                  <dgm:forEach name="Name44" axis="self" ptType="parTrans">
                    <dgm:layoutNode name="Name45" styleLbl="parChTrans1D1">
                      <dgm:choose name="Name46">
                        <dgm:if name="Name47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2"/>
                          </dgm:alg>
                        </dgm:if>
                        <dgm:else name="Name48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2"/>
                            <dgm:param type="dstNode" val="anchor2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49" axis="self" ptType="node">
                    <dgm:choose name="Name50">
                      <dgm:if name="Name51" axis="par ch" ptType="node node" func="cnt" op="equ" val="1">
                        <dgm:layoutNode name="top2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52"/>
                    </dgm:choose>
                    <dgm:layoutNode name="txAndLines2">
                      <dgm:choose name="Name53">
                        <dgm:if name="Name54" func="var" arg="dir" op="equ" val="norm">
                          <dgm:alg type="lin"/>
                        </dgm:if>
                        <dgm:else name="Name55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56">
                        <dgm:if name="Name57" axis="root ch" ptType="all node" func="cnt" op="gte" val="3">
                          <dgm:constrLst>
                            <dgm:constr type="w" for="ch" forName="anchor2" refType="w"/>
                            <dgm:constr type="w" for="ch" forName="backup2" refType="w" fact="-1"/>
                            <dgm:constr type="w" for="ch" forName="preLine2" refType="w" fact="0.11"/>
                            <dgm:constr type="w" for="ch" forName="desTx2" refType="w" fact="0.78"/>
                            <dgm:constr type="w" for="ch" forName="postLine2" refType="w" fact="0.11"/>
                          </dgm:constrLst>
                        </dgm:if>
                        <dgm:else name="Name58">
                          <dgm:constrLst>
                            <dgm:constr type="w" for="ch" forName="anchor2" refType="w" fact="0.89"/>
                            <dgm:constr type="w" for="ch" forName="backup2" refType="w" fact="-0.89"/>
                            <dgm:constr type="w" for="ch" forName="preLine2" refType="w" fact="0.11"/>
                            <dgm:constr type="w" for="ch" forName="desTx2" refType="w" fact="0.78"/>
                          </dgm:constrLst>
                        </dgm:else>
                      </dgm:choose>
                      <dgm:layoutNode name="anchor2" moveWith="desTx2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2" moveWith="desTx2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2" styleLbl="parChTrans1D1" moveWith="desTx2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2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59">
                        <dgm:if name="Name60" axis="root ch" ptType="all node" func="cnt" op="gte" val="3">
                          <dgm:layoutNode name="postLine2" styleLbl="parChTrans1D1" moveWith="desTx2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61"/>
                      </dgm:choose>
                    </dgm:layoutNode>
                  </dgm:forEach>
                  <dgm:choose name="Name62">
                    <dgm:if name="Name63" axis="root ch" ptType="all node" func="cnt" op="gte" val="3">
                      <dgm:forEach name="Name64" axis="self" ptType="parTrans">
                        <dgm:layoutNode name="Name65" styleLbl="parChTrans1D1">
                          <dgm:choose name="Name66">
                            <dgm:if name="Name67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3"/>
                                <dgm:param type="endSty" val="noArr"/>
                                <dgm:param type="dstNode" val="anchor2"/>
                              </dgm:alg>
                            </dgm:if>
                            <dgm:else name="Name68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3"/>
                                <dgm:param type="dstNode" val="anchor2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69"/>
                  </dgm:choose>
                </dgm:forEach>
              </dgm:layoutNode>
              <dgm:choose name="Name70">
                <dgm:if name="Name71" axis="root ch" ptType="all node" func="cnt" op="gte" val="3">
                  <dgm:layoutNode name="spPost2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72"/>
              </dgm:choose>
            </dgm:if>
            <dgm:else name="Name73"/>
          </dgm:choose>
        </dgm:if>
        <dgm:if name="Name74" axis="self" ptType="node" func="pos" op="equ" val="3">
          <dgm:layoutNode name="parTx3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75">
            <dgm:if name="Name76" axis="ch" ptType="node" func="cnt" op="gte" val="1">
              <dgm:layoutNode name="spPre3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3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3" refType="w" fact="0.77"/>
                  <dgm:constr type="w" for="ch" forName="top3" refType="w" refFor="ch" refForName="txAndLines3" fact="0.78"/>
                </dgm:constrLst>
                <dgm:forEach name="Name77" axis="ch">
                  <dgm:forEach name="Name78" axis="self" ptType="parTrans">
                    <dgm:layoutNode name="Name79" styleLbl="parChTrans1D1">
                      <dgm:choose name="Name80">
                        <dgm:if name="Name81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3"/>
                          </dgm:alg>
                        </dgm:if>
                        <dgm:else name="Name82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3"/>
                            <dgm:param type="dstNode" val="anchor3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83" axis="self" ptType="node">
                    <dgm:choose name="Name84">
                      <dgm:if name="Name85" axis="par ch" ptType="node node" func="cnt" op="equ" val="1">
                        <dgm:layoutNode name="top3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86"/>
                    </dgm:choose>
                    <dgm:layoutNode name="txAndLines3">
                      <dgm:choose name="Name87">
                        <dgm:if name="Name88" func="var" arg="dir" op="equ" val="norm">
                          <dgm:alg type="lin"/>
                        </dgm:if>
                        <dgm:else name="Name89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90">
                        <dgm:if name="Name91" axis="root ch" ptType="all node" func="cnt" op="gte" val="4">
                          <dgm:constrLst>
                            <dgm:constr type="w" for="ch" forName="anchor3" refType="w"/>
                            <dgm:constr type="w" for="ch" forName="backup3" refType="w" fact="-1"/>
                            <dgm:constr type="w" for="ch" forName="preLine3" refType="w" fact="0.11"/>
                            <dgm:constr type="w" for="ch" forName="desTx3" refType="w" fact="0.78"/>
                            <dgm:constr type="w" for="ch" forName="postLine3" refType="w" fact="0.11"/>
                          </dgm:constrLst>
                        </dgm:if>
                        <dgm:else name="Name92">
                          <dgm:constrLst>
                            <dgm:constr type="w" for="ch" forName="anchor3" refType="w" fact="0.89"/>
                            <dgm:constr type="w" for="ch" forName="backup3" refType="w" fact="-0.89"/>
                            <dgm:constr type="w" for="ch" forName="preLine3" refType="w" fact="0.11"/>
                            <dgm:constr type="w" for="ch" forName="desTx3" refType="w" fact="0.78"/>
                          </dgm:constrLst>
                        </dgm:else>
                      </dgm:choose>
                      <dgm:layoutNode name="anchor3" moveWith="desTx3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3" moveWith="desTx3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3" styleLbl="parChTrans1D1" moveWith="desTx3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3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93">
                        <dgm:if name="Name94" axis="root ch" ptType="all node" func="cnt" op="gte" val="4">
                          <dgm:layoutNode name="postLine3" styleLbl="parChTrans1D1" moveWith="desTx3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95"/>
                      </dgm:choose>
                    </dgm:layoutNode>
                  </dgm:forEach>
                  <dgm:choose name="Name96">
                    <dgm:if name="Name97" axis="root ch" ptType="all node" func="cnt" op="gte" val="4">
                      <dgm:forEach name="Name98" axis="self" ptType="parTrans">
                        <dgm:layoutNode name="Name99" styleLbl="parChTrans1D1">
                          <dgm:choose name="Name100">
                            <dgm:if name="Name101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4"/>
                                <dgm:param type="endSty" val="noArr"/>
                                <dgm:param type="dstNode" val="anchor3"/>
                              </dgm:alg>
                            </dgm:if>
                            <dgm:else name="Name102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4"/>
                                <dgm:param type="dstNode" val="anchor3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03"/>
                  </dgm:choose>
                </dgm:forEach>
              </dgm:layoutNode>
              <dgm:choose name="Name104">
                <dgm:if name="Name105" axis="root ch" ptType="all node" func="cnt" op="gte" val="4">
                  <dgm:layoutNode name="spPost3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06"/>
              </dgm:choose>
            </dgm:if>
            <dgm:else name="Name107"/>
          </dgm:choose>
        </dgm:if>
        <dgm:if name="Name108" axis="self" ptType="node" func="pos" op="equ" val="4">
          <dgm:layoutNode name="parTx4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09">
            <dgm:if name="Name110" axis="ch" ptType="node" func="cnt" op="gte" val="1">
              <dgm:layoutNode name="spPre4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4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4" refType="w" fact="0.77"/>
                  <dgm:constr type="w" for="ch" forName="top4" refType="w" refFor="ch" refForName="txAndLines4" fact="0.78"/>
                </dgm:constrLst>
                <dgm:forEach name="Name111" axis="ch">
                  <dgm:forEach name="Name112" axis="self" ptType="parTrans">
                    <dgm:layoutNode name="Name113" styleLbl="parChTrans1D1">
                      <dgm:choose name="Name114">
                        <dgm:if name="Name115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4"/>
                          </dgm:alg>
                        </dgm:if>
                        <dgm:else name="Name116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4"/>
                            <dgm:param type="dstNode" val="anchor4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17" axis="self" ptType="node">
                    <dgm:choose name="Name118">
                      <dgm:if name="Name119" axis="par ch" ptType="node node" func="cnt" op="equ" val="1">
                        <dgm:layoutNode name="top4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20"/>
                    </dgm:choose>
                    <dgm:layoutNode name="txAndLines4">
                      <dgm:choose name="Name121">
                        <dgm:if name="Name122" func="var" arg="dir" op="equ" val="norm">
                          <dgm:alg type="lin"/>
                        </dgm:if>
                        <dgm:else name="Name123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24">
                        <dgm:if name="Name125" axis="root ch" ptType="all node" func="cnt" op="gte" val="5">
                          <dgm:constrLst>
                            <dgm:constr type="w" for="ch" forName="anchor4" refType="w"/>
                            <dgm:constr type="w" for="ch" forName="backup4" refType="w" fact="-1"/>
                            <dgm:constr type="w" for="ch" forName="preLine4" refType="w" fact="0.11"/>
                            <dgm:constr type="w" for="ch" forName="desTx4" refType="w" fact="0.78"/>
                            <dgm:constr type="w" for="ch" forName="postLine4" refType="w" fact="0.11"/>
                          </dgm:constrLst>
                        </dgm:if>
                        <dgm:else name="Name126">
                          <dgm:constrLst>
                            <dgm:constr type="w" for="ch" forName="anchor4" refType="w" fact="0.89"/>
                            <dgm:constr type="w" for="ch" forName="backup4" refType="w" fact="-0.89"/>
                            <dgm:constr type="w" for="ch" forName="preLine4" refType="w" fact="0.11"/>
                            <dgm:constr type="w" for="ch" forName="desTx4" refType="w" fact="0.78"/>
                          </dgm:constrLst>
                        </dgm:else>
                      </dgm:choose>
                      <dgm:layoutNode name="anchor4" moveWith="desTx4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4" moveWith="desTx4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4" styleLbl="parChTrans1D1" moveWith="desTx4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4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27">
                        <dgm:if name="Name128" axis="root ch" ptType="all node" func="cnt" op="gte" val="5">
                          <dgm:layoutNode name="postLine4" styleLbl="parChTrans1D1" moveWith="desTx4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29"/>
                      </dgm:choose>
                    </dgm:layoutNode>
                  </dgm:forEach>
                  <dgm:choose name="Name130">
                    <dgm:if name="Name131" axis="root ch" ptType="all node" func="cnt" op="gte" val="5">
                      <dgm:forEach name="Name132" axis="self" ptType="parTrans">
                        <dgm:layoutNode name="Name133" styleLbl="parChTrans1D1">
                          <dgm:choose name="Name134">
                            <dgm:if name="Name135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5"/>
                                <dgm:param type="endSty" val="noArr"/>
                                <dgm:param type="dstNode" val="anchor4"/>
                              </dgm:alg>
                            </dgm:if>
                            <dgm:else name="Name136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5"/>
                                <dgm:param type="dstNode" val="anchor4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37"/>
                  </dgm:choose>
                </dgm:forEach>
              </dgm:layoutNode>
              <dgm:choose name="Name138">
                <dgm:if name="Name139" axis="root ch" ptType="all node" func="cnt" op="gte" val="5">
                  <dgm:layoutNode name="spPost4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40"/>
              </dgm:choose>
            </dgm:if>
            <dgm:else name="Name141"/>
          </dgm:choose>
        </dgm:if>
        <dgm:if name="Name142" axis="self" ptType="node" func="pos" op="equ" val="5">
          <dgm:layoutNode name="parTx5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43">
            <dgm:if name="Name144" axis="ch" ptType="node" func="cnt" op="gte" val="1">
              <dgm:layoutNode name="spPre5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5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5" refType="w" fact="0.77"/>
                  <dgm:constr type="w" for="ch" forName="top5" refType="w" refFor="ch" refForName="txAndLines5" fact="0.78"/>
                </dgm:constrLst>
                <dgm:forEach name="Name145" axis="ch">
                  <dgm:forEach name="Name146" axis="self" ptType="parTrans">
                    <dgm:layoutNode name="Name147" styleLbl="parChTrans1D1">
                      <dgm:choose name="Name148">
                        <dgm:if name="Name149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5"/>
                          </dgm:alg>
                        </dgm:if>
                        <dgm:else name="Name150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5"/>
                            <dgm:param type="dstNode" val="anchor5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51" axis="self" ptType="node">
                    <dgm:choose name="Name152">
                      <dgm:if name="Name153" axis="par ch" ptType="node node" func="cnt" op="equ" val="1">
                        <dgm:layoutNode name="top5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54"/>
                    </dgm:choose>
                    <dgm:layoutNode name="txAndLines5">
                      <dgm:choose name="Name155">
                        <dgm:if name="Name156" func="var" arg="dir" op="equ" val="norm">
                          <dgm:alg type="lin"/>
                        </dgm:if>
                        <dgm:else name="Name157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58">
                        <dgm:if name="Name159" axis="root ch" ptType="all node" func="cnt" op="gte" val="6">
                          <dgm:constrLst>
                            <dgm:constr type="w" for="ch" forName="anchor5" refType="w"/>
                            <dgm:constr type="w" for="ch" forName="backup5" refType="w" fact="-1"/>
                            <dgm:constr type="w" for="ch" forName="preLine5" refType="w" fact="0.11"/>
                            <dgm:constr type="w" for="ch" forName="desTx5" refType="w" fact="0.78"/>
                            <dgm:constr type="w" for="ch" forName="postLine5" refType="w" fact="0.11"/>
                          </dgm:constrLst>
                        </dgm:if>
                        <dgm:else name="Name160">
                          <dgm:constrLst>
                            <dgm:constr type="w" for="ch" forName="anchor5" refType="w" fact="0.89"/>
                            <dgm:constr type="w" for="ch" forName="backup5" refType="w" fact="-0.89"/>
                            <dgm:constr type="w" for="ch" forName="preLine5" refType="w" fact="0.11"/>
                            <dgm:constr type="w" for="ch" forName="desTx5" refType="w" fact="0.78"/>
                          </dgm:constrLst>
                        </dgm:else>
                      </dgm:choose>
                      <dgm:layoutNode name="anchor5" moveWith="desTx5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5" moveWith="desTx5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5" styleLbl="parChTrans1D1" moveWith="desTx5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5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61">
                        <dgm:if name="Name162" axis="root ch" ptType="all node" func="cnt" op="gte" val="6">
                          <dgm:layoutNode name="postLine5" styleLbl="parChTrans1D1" moveWith="desTx5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63"/>
                      </dgm:choose>
                    </dgm:layoutNode>
                  </dgm:forEach>
                  <dgm:choose name="Name164">
                    <dgm:if name="Name165" axis="root ch" ptType="all node" func="cnt" op="gte" val="6">
                      <dgm:forEach name="Name166" axis="self" ptType="parTrans">
                        <dgm:layoutNode name="Name167" styleLbl="parChTrans1D1">
                          <dgm:choose name="Name168">
                            <dgm:if name="Name169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6"/>
                                <dgm:param type="endSty" val="noArr"/>
                                <dgm:param type="dstNode" val="anchor5"/>
                              </dgm:alg>
                            </dgm:if>
                            <dgm:else name="Name170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6"/>
                                <dgm:param type="dstNode" val="anchor5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71"/>
                  </dgm:choose>
                </dgm:forEach>
              </dgm:layoutNode>
              <dgm:choose name="Name172">
                <dgm:if name="Name173" axis="root ch" ptType="all node" func="cnt" op="gte" val="6">
                  <dgm:layoutNode name="spPost5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74"/>
              </dgm:choose>
            </dgm:if>
            <dgm:else name="Name175"/>
          </dgm:choose>
        </dgm:if>
        <dgm:if name="Name176" axis="self" ptType="node" func="pos" op="equ" val="6">
          <dgm:layoutNode name="parTx6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77">
            <dgm:if name="Name178" axis="ch" ptType="node" func="cnt" op="gte" val="1">
              <dgm:layoutNode name="spPre6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6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6" refType="w" fact="0.77"/>
                  <dgm:constr type="w" for="ch" forName="top6" refType="w" refFor="ch" refForName="txAndLines6" fact="0.78"/>
                </dgm:constrLst>
                <dgm:forEach name="Name179" axis="ch">
                  <dgm:forEach name="Name180" axis="self" ptType="parTrans">
                    <dgm:layoutNode name="Name181" styleLbl="parChTrans1D1">
                      <dgm:choose name="Name182">
                        <dgm:if name="Name183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6"/>
                          </dgm:alg>
                        </dgm:if>
                        <dgm:else name="Name184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6"/>
                            <dgm:param type="dstNode" val="anchor6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85" axis="self" ptType="node">
                    <dgm:choose name="Name186">
                      <dgm:if name="Name187" axis="par ch" ptType="node node" func="cnt" op="equ" val="1">
                        <dgm:layoutNode name="top6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88"/>
                    </dgm:choose>
                    <dgm:layoutNode name="txAndLines6">
                      <dgm:choose name="Name189">
                        <dgm:if name="Name190" func="var" arg="dir" op="equ" val="norm">
                          <dgm:alg type="lin"/>
                        </dgm:if>
                        <dgm:else name="Name191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92">
                        <dgm:if name="Name193" axis="root ch" ptType="all node" func="cnt" op="gte" val="7">
                          <dgm:constrLst>
                            <dgm:constr type="w" for="ch" forName="anchor6" refType="w"/>
                            <dgm:constr type="w" for="ch" forName="backup6" refType="w" fact="-1"/>
                            <dgm:constr type="w" for="ch" forName="preLine6" refType="w" fact="0.11"/>
                            <dgm:constr type="w" for="ch" forName="desTx6" refType="w" fact="0.78"/>
                            <dgm:constr type="w" for="ch" forName="postLine6" refType="w" fact="0.11"/>
                          </dgm:constrLst>
                        </dgm:if>
                        <dgm:else name="Name194">
                          <dgm:constrLst>
                            <dgm:constr type="w" for="ch" forName="anchor6" refType="w" fact="0.89"/>
                            <dgm:constr type="w" for="ch" forName="backup6" refType="w" fact="-0.89"/>
                            <dgm:constr type="w" for="ch" forName="preLine6" refType="w" fact="0.11"/>
                            <dgm:constr type="w" for="ch" forName="desTx6" refType="w" fact="0.78"/>
                          </dgm:constrLst>
                        </dgm:else>
                      </dgm:choose>
                      <dgm:layoutNode name="anchor6" moveWith="desTx6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6" moveWith="desTx6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6" styleLbl="parChTrans1D1" moveWith="desTx6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6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95">
                        <dgm:if name="Name196" axis="root ch" ptType="all node" func="cnt" op="gte" val="7">
                          <dgm:layoutNode name="postLine6" styleLbl="parChTrans1D1" moveWith="desTx6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97"/>
                      </dgm:choose>
                    </dgm:layoutNode>
                  </dgm:forEach>
                  <dgm:choose name="Name198">
                    <dgm:if name="Name199" axis="root ch" ptType="all node" func="cnt" op="gte" val="7">
                      <dgm:forEach name="Name200" axis="self" ptType="parTrans">
                        <dgm:layoutNode name="Name201" styleLbl="parChTrans1D1">
                          <dgm:choose name="Name202">
                            <dgm:if name="Name203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7"/>
                                <dgm:param type="endSty" val="noArr"/>
                                <dgm:param type="dstNode" val="anchor6"/>
                              </dgm:alg>
                            </dgm:if>
                            <dgm:else name="Name204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7"/>
                                <dgm:param type="dstNode" val="anchor6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205"/>
                  </dgm:choose>
                </dgm:forEach>
              </dgm:layoutNode>
              <dgm:choose name="Name206">
                <dgm:if name="Name207" axis="root ch" ptType="all node" func="cnt" op="gte" val="7">
                  <dgm:layoutNode name="spPost6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208"/>
              </dgm:choose>
            </dgm:if>
            <dgm:else name="Name209"/>
          </dgm:choose>
        </dgm:if>
        <dgm:if name="Name210" axis="self" ptType="node" func="pos" op="equ" val="7">
          <dgm:layoutNode name="parTx7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211">
            <dgm:if name="Name212" axis="ch" ptType="node" func="cnt" op="gte" val="1">
              <dgm:layoutNode name="spPre7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7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7" refType="w" fact="0.77"/>
                  <dgm:constr type="w" for="ch" forName="top7" refType="w" refFor="ch" refForName="txAndLines7" fact="0.78"/>
                </dgm:constrLst>
                <dgm:forEach name="Name213" axis="ch">
                  <dgm:forEach name="Name214" axis="self" ptType="parTrans">
                    <dgm:layoutNode name="Name215" styleLbl="parChTrans1D1">
                      <dgm:choose name="Name216">
                        <dgm:if name="Name217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7"/>
                          </dgm:alg>
                        </dgm:if>
                        <dgm:else name="Name218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7"/>
                            <dgm:param type="dstNode" val="anchor7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219" axis="self" ptType="node">
                    <dgm:choose name="Name220">
                      <dgm:if name="Name221" axis="par ch" ptType="node node" func="cnt" op="equ" val="1">
                        <dgm:layoutNode name="top7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222"/>
                    </dgm:choose>
                    <dgm:layoutNode name="txAndLines7">
                      <dgm:choose name="Name223">
                        <dgm:if name="Name224" func="var" arg="dir" op="equ" val="norm">
                          <dgm:alg type="lin"/>
                        </dgm:if>
                        <dgm:else name="Name225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w" for="ch" forName="anchor7" refType="w" fact="0.89"/>
                        <dgm:constr type="w" for="ch" forName="backup7" refType="w" fact="-0.89"/>
                        <dgm:constr type="w" for="ch" forName="preLine7" refType="w" fact="0.11"/>
                        <dgm:constr type="w" for="ch" forName="desTx7" refType="w" fact="0.78"/>
                      </dgm:constrLst>
                      <dgm:layoutNode name="anchor7" moveWith="desTx7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7" moveWith="desTx7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7" styleLbl="parChTrans1D1" moveWith="desTx7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7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</dgm:layoutNode>
                  </dgm:forEach>
                </dgm:forEach>
              </dgm:layoutNode>
            </dgm:if>
            <dgm:else name="Name226"/>
          </dgm:choose>
        </dgm:if>
        <dgm:else name="Name227"/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8BB228-26B1-374E-AE0A-EC5626BDB5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9BAD3DD-B1C8-E144-9017-028F64D054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3EFEE9-CE5A-8C47-95DF-2CE3D4508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1B9D-D5F3-334F-834C-E5A5D5EE121C}" type="datetimeFigureOut">
              <a:rPr lang="es-ES" smtClean="0"/>
              <a:t>14/01/2025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1CF67D3-3EF3-8D4F-8133-30990C344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BFD7FEF-34BA-C84E-B211-149B08E3E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F5FD4-6F9A-F046-8D48-FCCFCA7E49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7630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5E507B-DBE8-FC41-8619-19240CDA8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9DF4FC9-272E-3B4B-B3AC-0A008DB746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A7DAAAF-5DD6-AB4E-A3AD-648E8ED06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1B9D-D5F3-334F-834C-E5A5D5EE121C}" type="datetimeFigureOut">
              <a:rPr lang="es-ES" smtClean="0"/>
              <a:t>14/01/2025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718783-4DF1-E541-9CA6-624AF7655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E7AB5EF-5E68-3342-916B-6E6D8A7D3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F5FD4-6F9A-F046-8D48-FCCFCA7E49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6072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8D40DBD-F5B5-2B4D-9839-C0F6DF9752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729EE1C-E1D4-3B46-B80A-B775805319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D16057-0BBB-E440-88FA-A4B752434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1B9D-D5F3-334F-834C-E5A5D5EE121C}" type="datetimeFigureOut">
              <a:rPr lang="es-ES" smtClean="0"/>
              <a:t>14/01/2025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AC17BD4-842F-AE45-AE1C-0440A7FEB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ABCEF9E-9062-9A45-80C9-7F3FDFCAB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F5FD4-6F9A-F046-8D48-FCCFCA7E49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0877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F872B5-83AA-6942-A193-3893A0DDE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FF0CCF7-60E2-3D43-BAA1-B6D28FDD4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1F5D88-3D8A-7D46-B575-A4B8E085E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1B9D-D5F3-334F-834C-E5A5D5EE121C}" type="datetimeFigureOut">
              <a:rPr lang="es-ES" smtClean="0"/>
              <a:t>14/01/2025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DB81F0B-47B2-4447-BD05-55D27B70B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5A9243E-A627-334F-B6E3-59F06660F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F5FD4-6F9A-F046-8D48-FCCFCA7E49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5265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0AA186-B5CC-8D49-B4F6-8839BE3E5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460674E-3C8B-DD46-84F8-B0E2F85F2E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B03DEC9-D723-0743-B4AE-5039A6246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1B9D-D5F3-334F-834C-E5A5D5EE121C}" type="datetimeFigureOut">
              <a:rPr lang="es-ES" smtClean="0"/>
              <a:t>14/01/2025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D6FEA0F-DE69-5E46-88B0-41CE07A86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59216E4-5933-B149-B177-AEBFCE8ED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F5FD4-6F9A-F046-8D48-FCCFCA7E49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3823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9BA0D7-B196-0140-B8DF-10376E067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C1BD78B-F9D5-6D4E-9BC9-2C13698638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5AB2B90-3AC0-6741-95F3-69F9BD77D6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4EC5CA5-6FAD-B843-BA7A-8470E968A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1B9D-D5F3-334F-834C-E5A5D5EE121C}" type="datetimeFigureOut">
              <a:rPr lang="es-ES" smtClean="0"/>
              <a:t>14/01/2025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85B3134-BD76-994B-8FF1-AB9980EF4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60DEB01-22FC-B241-A483-1851BA503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F5FD4-6F9A-F046-8D48-FCCFCA7E49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0357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E69AED-67B0-334E-8FEE-D199A2206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338DE37-1905-5342-8F40-9A945A6613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DF9DBCF-C82C-6446-9D69-2DBB2C6014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43FBD10-50AC-9C46-BF9E-22D154528F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454B9ED-CD84-EC42-94AF-54CE1B0196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C776A66-201A-6C40-B658-6AF163224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1B9D-D5F3-334F-834C-E5A5D5EE121C}" type="datetimeFigureOut">
              <a:rPr lang="es-ES" smtClean="0"/>
              <a:t>14/01/2025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9ED7D22-E973-EE4E-B318-AC478FFC6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303F98A-E2BD-2C41-A6B3-A9494B70A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F5FD4-6F9A-F046-8D48-FCCFCA7E49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1761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AE4555-C18F-B547-99D7-8A64B8990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975328D-5799-B142-8DB7-D20DF3FF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1B9D-D5F3-334F-834C-E5A5D5EE121C}" type="datetimeFigureOut">
              <a:rPr lang="es-ES" smtClean="0"/>
              <a:t>14/01/2025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6D240C6-EBED-8643-8EDB-C3AE75371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08AFDAF-93DC-0247-AC12-EA46A5DE1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F5FD4-6F9A-F046-8D48-FCCFCA7E49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8355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5687DC6-9AEB-514E-AF61-5EB6163D6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1B9D-D5F3-334F-834C-E5A5D5EE121C}" type="datetimeFigureOut">
              <a:rPr lang="es-ES" smtClean="0"/>
              <a:t>14/01/2025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8017160-D72D-6F4B-AA30-A79207412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D1D8F04-991F-594C-9408-B04E399B3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F5FD4-6F9A-F046-8D48-FCCFCA7E49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7069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86D57E-2072-7146-9E4A-0F6569D2C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CBD897C-43B4-3540-B7CF-F07D295D3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0048C82-EF73-424E-B1E1-6199AB6810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6BF3B25-A0AF-5A41-8838-C82192236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1B9D-D5F3-334F-834C-E5A5D5EE121C}" type="datetimeFigureOut">
              <a:rPr lang="es-ES" smtClean="0"/>
              <a:t>14/01/2025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7C468B7-80BF-0045-980F-5E4935CE8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29EAB2A-D374-3344-AA3B-2CFCBB60C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F5FD4-6F9A-F046-8D48-FCCFCA7E49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3099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E28908-E80B-4B44-95EA-2608402F4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E737EFE-B7D4-804D-8D2A-44403297FF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172CDD0-D072-4A4A-8ECF-B60D62FD4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6628F41-D771-E84D-B7DE-15F24B5BB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1B9D-D5F3-334F-834C-E5A5D5EE121C}" type="datetimeFigureOut">
              <a:rPr lang="es-ES" smtClean="0"/>
              <a:t>14/01/2025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4091846-318C-834F-AA72-524EC318F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142297D-F855-A74F-99CD-DA60DFC25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F5FD4-6F9A-F046-8D48-FCCFCA7E49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0342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3C65FDE-B668-554B-8CA6-DCAF8DBA9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E0D3E52-4FBB-EE4C-A88F-220871EC5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D46CB2A-2593-BB43-A37E-0AD4F7253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71B9D-D5F3-334F-834C-E5A5D5EE121C}" type="datetimeFigureOut">
              <a:rPr lang="es-ES" smtClean="0"/>
              <a:t>14/01/2025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CB0156D-F8BA-4545-A9C6-DAAA909BD1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360225-08AF-A141-A2EB-5B805D1C3E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F5FD4-6F9A-F046-8D48-FCCFCA7E49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5286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13" Type="http://schemas.openxmlformats.org/officeDocument/2006/relationships/diagramQuickStyle" Target="../diagrams/quickStyle10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9.xml"/><Relationship Id="rId12" Type="http://schemas.openxmlformats.org/officeDocument/2006/relationships/diagramLayout" Target="../diagrams/layout10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9.xml"/><Relationship Id="rId11" Type="http://schemas.openxmlformats.org/officeDocument/2006/relationships/diagramData" Target="../diagrams/data10.xml"/><Relationship Id="rId5" Type="http://schemas.openxmlformats.org/officeDocument/2006/relationships/diagramLayout" Target="../diagrams/layout9.xml"/><Relationship Id="rId15" Type="http://schemas.microsoft.com/office/2007/relationships/diagramDrawing" Target="../diagrams/drawing10.xml"/><Relationship Id="rId10" Type="http://schemas.openxmlformats.org/officeDocument/2006/relationships/hyperlink" Target="mailto:angelika.schubert@th-wildau.de" TargetMode="External"/><Relationship Id="rId4" Type="http://schemas.openxmlformats.org/officeDocument/2006/relationships/diagramData" Target="../diagrams/data9.xml"/><Relationship Id="rId9" Type="http://schemas.openxmlformats.org/officeDocument/2006/relationships/hyperlink" Target="mailto:simon.devos@th-wildau.de" TargetMode="External"/><Relationship Id="rId14" Type="http://schemas.openxmlformats.org/officeDocument/2006/relationships/diagramColors" Target="../diagrams/colors10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1.xml"/><Relationship Id="rId5" Type="http://schemas.openxmlformats.org/officeDocument/2006/relationships/diagramLayout" Target="../diagrams/layout11.xml"/><Relationship Id="rId4" Type="http://schemas.openxmlformats.org/officeDocument/2006/relationships/diagramData" Target="../diagrams/data11.xml"/><Relationship Id="rId9" Type="http://schemas.openxmlformats.org/officeDocument/2006/relationships/hyperlink" Target="https://www.uco.es/estudios/idep/menu-masteres/estudiantes/reconocimiento-de-credito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s.idep@uco.es" TargetMode="External"/><Relationship Id="rId5" Type="http://schemas.openxmlformats.org/officeDocument/2006/relationships/hyperlink" Target="mailto:master.internacional@uco.es" TargetMode="External"/><Relationship Id="rId4" Type="http://schemas.openxmlformats.org/officeDocument/2006/relationships/hyperlink" Target="https://www.uco.es/estudios/idep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Relationship Id="rId9" Type="http://schemas.openxmlformats.org/officeDocument/2006/relationships/hyperlink" Target="https://www.uco.es/idep/images/documentos/movilidad/Convocatorias/BOUCO_Resl_Conv_plazas_adm_alumnado_itiner__doble_titul_Int__Mster.pdf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Relationship Id="rId9" Type="http://schemas.openxmlformats.org/officeDocument/2006/relationships/hyperlink" Target="https://www.uco.es/idep/images/documentos/movilidad/Convocatorias/BOUCO_Resl_Conv_plazas_adm_alumnado_itiner__doble_titul_Int__Mster.pdf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8B9A6F07-12BE-7941-ABA3-7EE782B06BF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1455" y="5702559"/>
            <a:ext cx="913130" cy="544830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60B6C091-777E-6446-AF78-D1DABD90B0D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253" y="5666116"/>
            <a:ext cx="1231265" cy="654685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8D87F919-0CE1-9240-968D-DE06D84A71DD}"/>
              </a:ext>
            </a:extLst>
          </p:cNvPr>
          <p:cNvSpPr/>
          <p:nvPr/>
        </p:nvSpPr>
        <p:spPr>
          <a:xfrm>
            <a:off x="1115568" y="1367287"/>
            <a:ext cx="10351007" cy="34163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endParaRPr lang="es-ES" sz="20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DOBLE TÍTULO INTERNACIONAL</a:t>
            </a:r>
          </a:p>
          <a:p>
            <a:pPr algn="ctr">
              <a:spcAft>
                <a:spcPts val="0"/>
              </a:spcAft>
            </a:pPr>
            <a:r>
              <a:rPr lang="es-ES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MÁSTER OF ARTS (EUROPEAN BUSINESS MANAGEMENT) </a:t>
            </a:r>
          </a:p>
          <a:p>
            <a:pPr algn="ctr">
              <a:spcAft>
                <a:spcPts val="0"/>
              </a:spcAft>
            </a:pPr>
            <a:r>
              <a:rPr lang="es-ES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(TH WILDAU) </a:t>
            </a:r>
          </a:p>
          <a:p>
            <a:pPr algn="ctr">
              <a:spcAft>
                <a:spcPts val="0"/>
              </a:spcAft>
            </a:pPr>
            <a:endParaRPr lang="es-ES" b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</a:t>
            </a:r>
          </a:p>
          <a:p>
            <a:pPr algn="ctr">
              <a:spcAft>
                <a:spcPts val="0"/>
              </a:spcAft>
            </a:pPr>
            <a:endParaRPr lang="es-ES" sz="20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MÁSTER EN COMERCIO EXTERIOR E INTERNACIONALIZACIÓN DE EMPRESAS POR LA UNIVERSIDAD DE CÓRDOBA (UCO)</a:t>
            </a:r>
          </a:p>
          <a:p>
            <a:pPr algn="ctr">
              <a:spcAft>
                <a:spcPts val="0"/>
              </a:spcAft>
            </a:pPr>
            <a:endParaRPr lang="es-E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140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8B9A6F07-12BE-7941-ABA3-7EE782B06BF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1455" y="5702559"/>
            <a:ext cx="913130" cy="544830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60B6C091-777E-6446-AF78-D1DABD90B0D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253" y="5666116"/>
            <a:ext cx="1231265" cy="654685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8D87F919-0CE1-9240-968D-DE06D84A71DD}"/>
              </a:ext>
            </a:extLst>
          </p:cNvPr>
          <p:cNvSpPr/>
          <p:nvPr/>
        </p:nvSpPr>
        <p:spPr>
          <a:xfrm>
            <a:off x="1044268" y="427462"/>
            <a:ext cx="10351007" cy="14465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INFORMACIÓN DE INTERÉS PARA EL ALUMNADO UCO DE DTIM COMERCIO EXTERIOR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DCD84372-2DB0-CB40-817D-A61C01DA8F92}"/>
              </a:ext>
            </a:extLst>
          </p:cNvPr>
          <p:cNvGraphicFramePr/>
          <p:nvPr/>
        </p:nvGraphicFramePr>
        <p:xfrm>
          <a:off x="383801" y="2341735"/>
          <a:ext cx="4240784" cy="1446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1EC1D874-E1E3-D842-82F8-DA5F63E14117}"/>
              </a:ext>
            </a:extLst>
          </p:cNvPr>
          <p:cNvSpPr txBox="1"/>
          <p:nvPr/>
        </p:nvSpPr>
        <p:spPr>
          <a:xfrm>
            <a:off x="4271598" y="2604321"/>
            <a:ext cx="712367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dirty="0">
                <a:solidFill>
                  <a:prstClr val="black"/>
                </a:solidFill>
                <a:latin typeface="Calibri" panose="020F0502020204030204"/>
              </a:rPr>
              <a:t>Para consultar las asignaturas de las que hay que matricularse en </a:t>
            </a:r>
            <a:r>
              <a:rPr lang="es-ES" sz="2400" dirty="0" err="1">
                <a:solidFill>
                  <a:prstClr val="black"/>
                </a:solidFill>
                <a:latin typeface="Calibri" panose="020F0502020204030204"/>
              </a:rPr>
              <a:t>Wildau</a:t>
            </a:r>
            <a:r>
              <a:rPr lang="es-ES" sz="2400" dirty="0">
                <a:solidFill>
                  <a:prstClr val="black"/>
                </a:solidFill>
                <a:latin typeface="Calibri" panose="020F0502020204030204"/>
              </a:rPr>
              <a:t> pueden contactar con:</a:t>
            </a:r>
          </a:p>
          <a:p>
            <a:r>
              <a:rPr lang="es-ES" sz="2400" dirty="0"/>
              <a:t>-</a:t>
            </a:r>
            <a:r>
              <a:rPr lang="es-ES" sz="2400" dirty="0" err="1"/>
              <a:t>Simon</a:t>
            </a:r>
            <a:r>
              <a:rPr lang="es-ES" sz="2400" dirty="0"/>
              <a:t> </a:t>
            </a:r>
            <a:r>
              <a:rPr lang="es-ES" sz="2400" dirty="0" err="1"/>
              <a:t>Devos</a:t>
            </a:r>
            <a:r>
              <a:rPr lang="es-ES" sz="2400" dirty="0"/>
              <a:t> </a:t>
            </a:r>
            <a:r>
              <a:rPr lang="es-ES" sz="2400" dirty="0">
                <a:hlinkClick r:id="rId9"/>
              </a:rPr>
              <a:t>&lt;</a:t>
            </a:r>
            <a:r>
              <a:rPr lang="es-ES" sz="2400" dirty="0" err="1">
                <a:hlinkClick r:id="rId9"/>
              </a:rPr>
              <a:t>simon.devos@th-wildau.de</a:t>
            </a:r>
            <a:r>
              <a:rPr lang="es-ES" sz="2400" dirty="0">
                <a:hlinkClick r:id="rId9"/>
              </a:rPr>
              <a:t>&gt;</a:t>
            </a:r>
            <a:endParaRPr lang="es-ES" sz="2400" dirty="0"/>
          </a:p>
          <a:p>
            <a:r>
              <a:rPr lang="es-ES" sz="2400" dirty="0"/>
              <a:t>-</a:t>
            </a:r>
            <a:r>
              <a:rPr lang="es-ES" sz="2400" dirty="0" err="1"/>
              <a:t>Angelika</a:t>
            </a:r>
            <a:r>
              <a:rPr lang="es-ES" sz="2400" dirty="0"/>
              <a:t> Schubert </a:t>
            </a:r>
            <a:r>
              <a:rPr lang="es-ES" sz="2400" dirty="0">
                <a:hlinkClick r:id="rId10"/>
              </a:rPr>
              <a:t>&lt;</a:t>
            </a:r>
            <a:r>
              <a:rPr lang="es-ES" sz="2400" dirty="0" err="1">
                <a:hlinkClick r:id="rId10"/>
              </a:rPr>
              <a:t>angelika.schubert@th-wildau.de</a:t>
            </a:r>
            <a:r>
              <a:rPr lang="es-ES" sz="2400" dirty="0">
                <a:hlinkClick r:id="rId10"/>
              </a:rPr>
              <a:t>&gt;</a:t>
            </a:r>
            <a:endParaRPr lang="es-ES" sz="24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347580A8-E7C3-0A40-8634-DD3B09B19CFF}"/>
              </a:ext>
            </a:extLst>
          </p:cNvPr>
          <p:cNvGraphicFramePr/>
          <p:nvPr/>
        </p:nvGraphicFramePr>
        <p:xfrm>
          <a:off x="383801" y="2341734"/>
          <a:ext cx="3267717" cy="21936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</p:spTree>
    <p:extLst>
      <p:ext uri="{BB962C8B-B14F-4D97-AF65-F5344CB8AC3E}">
        <p14:creationId xmlns:p14="http://schemas.microsoft.com/office/powerpoint/2010/main" val="15272669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8B9A6F07-12BE-7941-ABA3-7EE782B06BF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1455" y="5702559"/>
            <a:ext cx="913130" cy="544830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60B6C091-777E-6446-AF78-D1DABD90B0D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253" y="5666116"/>
            <a:ext cx="1231265" cy="654685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8D87F919-0CE1-9240-968D-DE06D84A71DD}"/>
              </a:ext>
            </a:extLst>
          </p:cNvPr>
          <p:cNvSpPr/>
          <p:nvPr/>
        </p:nvSpPr>
        <p:spPr>
          <a:xfrm>
            <a:off x="920496" y="537199"/>
            <a:ext cx="10351007" cy="14465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endParaRPr lang="es-ES" sz="20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INFORMACIÓN DE INTERÉS PARA EL ALUMNADO UCO DE DTIM COMERCIO EXTERIOR</a:t>
            </a:r>
          </a:p>
          <a:p>
            <a:pPr algn="ctr">
              <a:spcAft>
                <a:spcPts val="0"/>
              </a:spcAft>
            </a:pPr>
            <a:endParaRPr lang="es-E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DCD84372-2DB0-CB40-817D-A61C01DA8F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53221405"/>
              </p:ext>
            </p:extLst>
          </p:nvPr>
        </p:nvGraphicFramePr>
        <p:xfrm>
          <a:off x="383801" y="2341735"/>
          <a:ext cx="4240784" cy="1446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1EC1D874-E1E3-D842-82F8-DA5F63E14117}"/>
              </a:ext>
            </a:extLst>
          </p:cNvPr>
          <p:cNvSpPr txBox="1"/>
          <p:nvPr/>
        </p:nvSpPr>
        <p:spPr>
          <a:xfrm>
            <a:off x="4684522" y="2247982"/>
            <a:ext cx="712367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ES" sz="2400" dirty="0"/>
              <a:t>La UCO solicitará a la Universidad de </a:t>
            </a:r>
            <a:r>
              <a:rPr lang="es-ES" sz="2400" dirty="0" err="1"/>
              <a:t>Wildau</a:t>
            </a:r>
            <a:r>
              <a:rPr lang="es-ES" sz="2400" dirty="0"/>
              <a:t> los expedientes académicos del alumnado del Doble título internacional.</a:t>
            </a:r>
          </a:p>
          <a:p>
            <a:pPr lvl="0"/>
            <a:endParaRPr lang="es-ES" sz="2400" dirty="0"/>
          </a:p>
          <a:p>
            <a:pPr lvl="0"/>
            <a:r>
              <a:rPr lang="es-ES" sz="2400" dirty="0"/>
              <a:t>Si el alumno/a realiza experiencias profesionales en </a:t>
            </a:r>
            <a:r>
              <a:rPr lang="es-ES" sz="2400" dirty="0" err="1"/>
              <a:t>Wildau</a:t>
            </a:r>
            <a:r>
              <a:rPr lang="es-ES" sz="2400" dirty="0"/>
              <a:t>, durante su estancia, y quiere reconocerlas en la UCO, debe solicitar el </a:t>
            </a:r>
            <a:r>
              <a:rPr lang="es-ES" sz="2400" b="1" dirty="0"/>
              <a:t>reconocimiento de esas prácticas </a:t>
            </a:r>
            <a:r>
              <a:rPr lang="es-ES" sz="2400" dirty="0"/>
              <a:t>en el plazo y forma establecidos por el IDEP.</a:t>
            </a:r>
          </a:p>
          <a:p>
            <a:pPr lvl="0"/>
            <a:endParaRPr lang="es-ES" sz="2400" dirty="0"/>
          </a:p>
          <a:p>
            <a:pPr lvl="0"/>
            <a:r>
              <a:rPr lang="es-ES" sz="2400" b="1" dirty="0"/>
              <a:t>Procedimiento de reconocimiento de créditos: </a:t>
            </a:r>
          </a:p>
          <a:p>
            <a:pPr lvl="0"/>
            <a:r>
              <a:rPr lang="es-ES" sz="2400" dirty="0">
                <a:hlinkClick r:id="rId9"/>
              </a:rPr>
              <a:t>https://www.uco.es/estudios/idep/menu-masteres/estudiantes/reconocimiento-de-creditos</a:t>
            </a:r>
            <a:endParaRPr lang="es-ES" sz="2400" dirty="0"/>
          </a:p>
          <a:p>
            <a:pPr lvl="0"/>
            <a:endParaRPr lang="es-ES" sz="2400" dirty="0"/>
          </a:p>
          <a:p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12690539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8B9A6F07-12BE-7941-ABA3-7EE782B06BF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1455" y="5702559"/>
            <a:ext cx="913130" cy="544830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60B6C091-777E-6446-AF78-D1DABD90B0D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253" y="5666116"/>
            <a:ext cx="1231265" cy="654685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8D87F919-0CE1-9240-968D-DE06D84A71DD}"/>
              </a:ext>
            </a:extLst>
          </p:cNvPr>
          <p:cNvSpPr/>
          <p:nvPr/>
        </p:nvSpPr>
        <p:spPr>
          <a:xfrm>
            <a:off x="920496" y="1378438"/>
            <a:ext cx="10351007" cy="40934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endParaRPr lang="es-ES" sz="20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sz="2800" b="1" dirty="0">
                <a:latin typeface="Arial" panose="020B0604020202020204" pitchFamily="34" charset="0"/>
                <a:ea typeface="Times New Roman" panose="02020603050405020304" pitchFamily="18" charset="0"/>
              </a:rPr>
              <a:t>MÁS INFORMACIÓN:</a:t>
            </a:r>
            <a:endParaRPr lang="es-ES" sz="24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sz="2400" b="1" dirty="0">
                <a:latin typeface="Arial" panose="020B0604020202020204" pitchFamily="34" charset="0"/>
                <a:ea typeface="Times New Roman" panose="02020603050405020304" pitchFamily="18" charset="0"/>
                <a:hlinkClick r:id="rId4"/>
              </a:rPr>
              <a:t>https://www.uco.es/estudios/idep/</a:t>
            </a:r>
            <a:endParaRPr lang="es-ES" sz="24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s-ES" sz="24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M. Teresa Ortega, IdEP - Internacional </a:t>
            </a:r>
          </a:p>
          <a:p>
            <a:pPr algn="ctr">
              <a:spcAft>
                <a:spcPts val="0"/>
              </a:spcAft>
            </a:pPr>
            <a:r>
              <a:rPr lang="es-ES" sz="2400" b="1" dirty="0">
                <a:latin typeface="Arial" panose="020B0604020202020204" pitchFamily="34" charset="0"/>
                <a:ea typeface="Times New Roman" panose="02020603050405020304" pitchFamily="18" charset="0"/>
                <a:hlinkClick r:id="rId5"/>
              </a:rPr>
              <a:t>master.internacional@uco.es</a:t>
            </a:r>
            <a:endParaRPr lang="es-ES" sz="24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s-ES" sz="24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Alejandrina </a:t>
            </a:r>
            <a:r>
              <a:rPr lang="es-ES" sz="2400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Urquízar</a:t>
            </a:r>
            <a:r>
              <a:rPr lang="es-ES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, Jefa de Servicio de Estudios de Posgrado</a:t>
            </a:r>
          </a:p>
          <a:p>
            <a:pPr algn="ctr">
              <a:spcAft>
                <a:spcPts val="0"/>
              </a:spcAft>
            </a:pPr>
            <a:r>
              <a:rPr lang="es-ES" sz="2400" b="1" dirty="0">
                <a:latin typeface="Arial" panose="020B0604020202020204" pitchFamily="34" charset="0"/>
                <a:ea typeface="Times New Roman" panose="02020603050405020304" pitchFamily="18" charset="0"/>
                <a:hlinkClick r:id="rId6"/>
              </a:rPr>
              <a:t>js.idep@uco.es</a:t>
            </a:r>
            <a:endParaRPr lang="es-ES" sz="24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s-ES" sz="24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s-E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134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8B9A6F07-12BE-7941-ABA3-7EE782B06BF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1455" y="5702559"/>
            <a:ext cx="913130" cy="544830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60B6C091-777E-6446-AF78-D1DABD90B0D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253" y="5666116"/>
            <a:ext cx="1231265" cy="654685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8D87F919-0CE1-9240-968D-DE06D84A71DD}"/>
              </a:ext>
            </a:extLst>
          </p:cNvPr>
          <p:cNvSpPr/>
          <p:nvPr/>
        </p:nvSpPr>
        <p:spPr>
          <a:xfrm>
            <a:off x="1044268" y="427462"/>
            <a:ext cx="10351007" cy="14465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endParaRPr lang="es-ES" sz="20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INFORMACIÓN DE INTERÉS PARA EL ALUMNADO UCO DE DTIM COMERCIO EXTERIOR</a:t>
            </a:r>
          </a:p>
          <a:p>
            <a:pPr algn="ctr">
              <a:spcAft>
                <a:spcPts val="0"/>
              </a:spcAft>
            </a:pPr>
            <a:endParaRPr lang="es-E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DCD84372-2DB0-CB40-817D-A61C01DA8F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0804954"/>
              </p:ext>
            </p:extLst>
          </p:nvPr>
        </p:nvGraphicFramePr>
        <p:xfrm>
          <a:off x="2726944" y="2487485"/>
          <a:ext cx="8128000" cy="260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6AF733F5-E7D3-E74C-BD34-285B0100583A}"/>
              </a:ext>
            </a:extLst>
          </p:cNvPr>
          <p:cNvSpPr txBox="1"/>
          <p:nvPr/>
        </p:nvSpPr>
        <p:spPr>
          <a:xfrm>
            <a:off x="3393440" y="2256652"/>
            <a:ext cx="6071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/>
              <a:t>1º CURSO ACADÉMICO</a:t>
            </a:r>
          </a:p>
        </p:txBody>
      </p:sp>
    </p:spTree>
    <p:extLst>
      <p:ext uri="{BB962C8B-B14F-4D97-AF65-F5344CB8AC3E}">
        <p14:creationId xmlns:p14="http://schemas.microsoft.com/office/powerpoint/2010/main" val="3755260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8B9A6F07-12BE-7941-ABA3-7EE782B06BF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1455" y="5702559"/>
            <a:ext cx="913130" cy="544830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60B6C091-777E-6446-AF78-D1DABD90B0D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253" y="5666116"/>
            <a:ext cx="1231265" cy="654685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8D87F919-0CE1-9240-968D-DE06D84A71DD}"/>
              </a:ext>
            </a:extLst>
          </p:cNvPr>
          <p:cNvSpPr/>
          <p:nvPr/>
        </p:nvSpPr>
        <p:spPr>
          <a:xfrm>
            <a:off x="1044268" y="427462"/>
            <a:ext cx="10351007" cy="14465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endParaRPr lang="es-ES" sz="20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INFORMACIÓN DE INTERÉS PARA EL ALUMNADO UCO DE DTIM COMERCIO EXTERIOR</a:t>
            </a:r>
          </a:p>
          <a:p>
            <a:pPr algn="ctr">
              <a:spcAft>
                <a:spcPts val="0"/>
              </a:spcAft>
            </a:pPr>
            <a:endParaRPr lang="es-E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DCD84372-2DB0-CB40-817D-A61C01DA8F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37514675"/>
              </p:ext>
            </p:extLst>
          </p:nvPr>
        </p:nvGraphicFramePr>
        <p:xfrm>
          <a:off x="383801" y="2341735"/>
          <a:ext cx="4240784" cy="1446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1EC1D874-E1E3-D842-82F8-DA5F63E14117}"/>
              </a:ext>
            </a:extLst>
          </p:cNvPr>
          <p:cNvSpPr txBox="1"/>
          <p:nvPr/>
        </p:nvSpPr>
        <p:spPr>
          <a:xfrm>
            <a:off x="4684522" y="2084832"/>
            <a:ext cx="712367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/>
              <a:t>PRIMER AÑO:</a:t>
            </a:r>
          </a:p>
          <a:p>
            <a:endParaRPr lang="es-ES" sz="2400" dirty="0"/>
          </a:p>
          <a:p>
            <a:r>
              <a:rPr lang="es-ES" sz="2800" dirty="0"/>
              <a:t>El alumnado admitido, a través de DUA, debe matricularse de los </a:t>
            </a:r>
            <a:r>
              <a:rPr lang="es-ES" sz="2800" b="1" dirty="0"/>
              <a:t>60 créditos del Máster en Comercio Exterior e Internacionalización de Empresas </a:t>
            </a:r>
            <a:r>
              <a:rPr lang="es-ES" sz="2800" dirty="0"/>
              <a:t>de la UCO.</a:t>
            </a:r>
          </a:p>
        </p:txBody>
      </p:sp>
    </p:spTree>
    <p:extLst>
      <p:ext uri="{BB962C8B-B14F-4D97-AF65-F5344CB8AC3E}">
        <p14:creationId xmlns:p14="http://schemas.microsoft.com/office/powerpoint/2010/main" val="3514880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8B9A6F07-12BE-7941-ABA3-7EE782B06BF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1455" y="5702559"/>
            <a:ext cx="913130" cy="544830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60B6C091-777E-6446-AF78-D1DABD90B0D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253" y="5666116"/>
            <a:ext cx="1231265" cy="654685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8D87F919-0CE1-9240-968D-DE06D84A71DD}"/>
              </a:ext>
            </a:extLst>
          </p:cNvPr>
          <p:cNvSpPr/>
          <p:nvPr/>
        </p:nvSpPr>
        <p:spPr>
          <a:xfrm>
            <a:off x="1044268" y="427462"/>
            <a:ext cx="10351007" cy="14465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endParaRPr lang="es-ES" sz="20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INFORMACIÓN DE INTERÉS PARA EL ALUMNADO UCO DE DTIM COMERCIO EXTERIOR</a:t>
            </a:r>
          </a:p>
          <a:p>
            <a:pPr algn="ctr">
              <a:spcAft>
                <a:spcPts val="0"/>
              </a:spcAft>
            </a:pPr>
            <a:endParaRPr lang="es-E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DCD84372-2DB0-CB40-817D-A61C01DA8F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68828783"/>
              </p:ext>
            </p:extLst>
          </p:nvPr>
        </p:nvGraphicFramePr>
        <p:xfrm>
          <a:off x="383801" y="2341735"/>
          <a:ext cx="4240784" cy="1446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1EC1D874-E1E3-D842-82F8-DA5F63E14117}"/>
              </a:ext>
            </a:extLst>
          </p:cNvPr>
          <p:cNvSpPr txBox="1"/>
          <p:nvPr/>
        </p:nvSpPr>
        <p:spPr>
          <a:xfrm>
            <a:off x="4684522" y="2084832"/>
            <a:ext cx="712367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err="1"/>
              <a:t>Resolución</a:t>
            </a:r>
            <a:r>
              <a:rPr lang="es-ES" sz="2400" b="1" dirty="0"/>
              <a:t> del Vicerrectorado de estudios de posgrado de fecha </a:t>
            </a:r>
            <a:r>
              <a:rPr lang="es-ES" sz="2400" b="1" dirty="0" smtClean="0"/>
              <a:t>8 </a:t>
            </a:r>
            <a:r>
              <a:rPr lang="es-ES" sz="2400" b="1" dirty="0"/>
              <a:t>de enero de 2025, por la que se aprueba la convocatoria para la </a:t>
            </a:r>
            <a:r>
              <a:rPr lang="es-ES" sz="2400" b="1" dirty="0" err="1"/>
              <a:t>admisión</a:t>
            </a:r>
            <a:r>
              <a:rPr lang="es-ES" sz="2400" b="1" dirty="0"/>
              <a:t> de alumnado en itinerarios de Doble </a:t>
            </a:r>
            <a:r>
              <a:rPr lang="es-ES" sz="2400" b="1" dirty="0" err="1"/>
              <a:t>Titulación</a:t>
            </a:r>
            <a:r>
              <a:rPr lang="es-ES" sz="2400" b="1" dirty="0"/>
              <a:t> Internacional de </a:t>
            </a:r>
            <a:r>
              <a:rPr lang="es-ES" sz="2400" b="1" dirty="0" err="1"/>
              <a:t>Másteres</a:t>
            </a:r>
            <a:r>
              <a:rPr lang="es-ES" sz="2400" b="1" dirty="0"/>
              <a:t> Oficiales (DTIM). Curso 2025-2026. </a:t>
            </a:r>
          </a:p>
          <a:p>
            <a:endParaRPr lang="es-ES" sz="2400" dirty="0">
              <a:hlinkClick r:id="rId9"/>
            </a:endParaRPr>
          </a:p>
          <a:p>
            <a:r>
              <a:rPr lang="es-ES" sz="2400" dirty="0">
                <a:hlinkClick r:id="rId9"/>
              </a:rPr>
              <a:t>https://www.uco.es/idep/images/documentos/movilidad/Convocatorias/BOUCO_Resl_Conv_plazas_adm_alumnado_itiner__doble_titul_Int__Mster.pdf</a:t>
            </a:r>
            <a:endParaRPr lang="es-ES" sz="2400" dirty="0"/>
          </a:p>
          <a:p>
            <a:endParaRPr lang="es-ES" sz="2400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3AFC313B-E7FC-B742-A7B3-497A9E37008C}"/>
              </a:ext>
            </a:extLst>
          </p:cNvPr>
          <p:cNvSpPr txBox="1"/>
          <p:nvPr/>
        </p:nvSpPr>
        <p:spPr>
          <a:xfrm>
            <a:off x="383801" y="4293031"/>
            <a:ext cx="40022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/>
              <a:t>FIN DE PLAZO: </a:t>
            </a:r>
            <a:r>
              <a:rPr lang="es-ES" sz="2400" b="1" dirty="0" smtClean="0"/>
              <a:t>23 </a:t>
            </a:r>
            <a:r>
              <a:rPr lang="es-ES" sz="2400" b="1" dirty="0"/>
              <a:t>DE </a:t>
            </a:r>
            <a:r>
              <a:rPr lang="es-ES" sz="2400" b="1" dirty="0" smtClean="0"/>
              <a:t>ENERO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859912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8B9A6F07-12BE-7941-ABA3-7EE782B06BF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1455" y="5702559"/>
            <a:ext cx="913130" cy="544830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60B6C091-777E-6446-AF78-D1DABD90B0D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253" y="5666116"/>
            <a:ext cx="1231265" cy="654685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8D87F919-0CE1-9240-968D-DE06D84A71DD}"/>
              </a:ext>
            </a:extLst>
          </p:cNvPr>
          <p:cNvSpPr/>
          <p:nvPr/>
        </p:nvSpPr>
        <p:spPr>
          <a:xfrm>
            <a:off x="1044268" y="427462"/>
            <a:ext cx="10351007" cy="14465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endParaRPr lang="es-ES" sz="20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INFORMACIÓN DE INTERÉS PARA EL ALUMNADO UCO DE DTIM COMERCIO EXTERIOR</a:t>
            </a:r>
          </a:p>
          <a:p>
            <a:pPr algn="ctr">
              <a:spcAft>
                <a:spcPts val="0"/>
              </a:spcAft>
            </a:pPr>
            <a:endParaRPr lang="es-E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DCD84372-2DB0-CB40-817D-A61C01DA8F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86350067"/>
              </p:ext>
            </p:extLst>
          </p:nvPr>
        </p:nvGraphicFramePr>
        <p:xfrm>
          <a:off x="383801" y="2084832"/>
          <a:ext cx="4240784" cy="1446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1EC1D874-E1E3-D842-82F8-DA5F63E14117}"/>
              </a:ext>
            </a:extLst>
          </p:cNvPr>
          <p:cNvSpPr txBox="1"/>
          <p:nvPr/>
        </p:nvSpPr>
        <p:spPr>
          <a:xfrm>
            <a:off x="4684522" y="2084832"/>
            <a:ext cx="71236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400" dirty="0">
              <a:hlinkClick r:id="rId9"/>
            </a:endParaRPr>
          </a:p>
          <a:p>
            <a:endParaRPr lang="es-ES" sz="2400" dirty="0"/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F45FD571-917B-714C-B7F4-7CBD254216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0125126"/>
              </p:ext>
            </p:extLst>
          </p:nvPr>
        </p:nvGraphicFramePr>
        <p:xfrm>
          <a:off x="383801" y="3631833"/>
          <a:ext cx="11251816" cy="1971527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225296">
                  <a:extLst>
                    <a:ext uri="{9D8B030D-6E8A-4147-A177-3AD203B41FA5}">
                      <a16:colId xmlns:a16="http://schemas.microsoft.com/office/drawing/2014/main" val="362630387"/>
                    </a:ext>
                  </a:extLst>
                </a:gridCol>
                <a:gridCol w="5039744">
                  <a:extLst>
                    <a:ext uri="{9D8B030D-6E8A-4147-A177-3AD203B41FA5}">
                      <a16:colId xmlns:a16="http://schemas.microsoft.com/office/drawing/2014/main" val="4250118941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3480935884"/>
                    </a:ext>
                  </a:extLst>
                </a:gridCol>
                <a:gridCol w="1700784">
                  <a:extLst>
                    <a:ext uri="{9D8B030D-6E8A-4147-A177-3AD203B41FA5}">
                      <a16:colId xmlns:a16="http://schemas.microsoft.com/office/drawing/2014/main" val="2845348152"/>
                    </a:ext>
                  </a:extLst>
                </a:gridCol>
                <a:gridCol w="1091432">
                  <a:extLst>
                    <a:ext uri="{9D8B030D-6E8A-4147-A177-3AD203B41FA5}">
                      <a16:colId xmlns:a16="http://schemas.microsoft.com/office/drawing/2014/main" val="1413356414"/>
                    </a:ext>
                  </a:extLst>
                </a:gridCol>
              </a:tblGrid>
              <a:tr h="4894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400" b="1" dirty="0">
                          <a:effectLst/>
                        </a:rPr>
                        <a:t>PAÍS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400" b="1" dirty="0">
                          <a:effectLst/>
                        </a:rPr>
                        <a:t>ESTUDIOS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400" b="1" dirty="0">
                          <a:effectLst/>
                        </a:rPr>
                        <a:t>UNIVERSIDAD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400" b="1" dirty="0">
                          <a:effectLst/>
                        </a:rPr>
                        <a:t>IDIOMA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400" b="1" dirty="0">
                          <a:effectLst/>
                        </a:rPr>
                        <a:t>PLAZAS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430996"/>
                  </a:ext>
                </a:extLst>
              </a:tr>
              <a:tr h="11281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1" dirty="0">
                          <a:solidFill>
                            <a:schemeClr val="tx1"/>
                          </a:solidFill>
                          <a:effectLst/>
                        </a:rPr>
                        <a:t>ALEMANIA</a:t>
                      </a:r>
                      <a:r>
                        <a:rPr lang="es-ES" sz="2000" b="1" dirty="0">
                          <a:effectLst/>
                        </a:rPr>
                        <a:t> </a:t>
                      </a:r>
                      <a:endParaRPr lang="es-E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1">
                        <a:spcAft>
                          <a:spcPts val="0"/>
                        </a:spcAft>
                      </a:pPr>
                      <a:r>
                        <a:rPr lang="es-ES" sz="2400" b="1" dirty="0">
                          <a:effectLst/>
                        </a:rPr>
                        <a:t>  </a:t>
                      </a:r>
                      <a:r>
                        <a:rPr lang="es-ES" sz="2400" b="1" dirty="0" err="1">
                          <a:effectLst/>
                        </a:rPr>
                        <a:t>Máster</a:t>
                      </a:r>
                      <a:r>
                        <a:rPr lang="es-ES" sz="2400" b="1" dirty="0">
                          <a:effectLst/>
                        </a:rPr>
                        <a:t> en comercio exterior e </a:t>
                      </a:r>
                      <a:r>
                        <a:rPr lang="es-ES" sz="2400" b="1" dirty="0" err="1">
                          <a:effectLst/>
                        </a:rPr>
                        <a:t>internacionalización</a:t>
                      </a:r>
                      <a:r>
                        <a:rPr lang="es-ES" sz="2400" b="1" dirty="0">
                          <a:effectLst/>
                        </a:rPr>
                        <a:t> de empresas 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4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Technical</a:t>
                      </a:r>
                      <a:r>
                        <a:rPr lang="es-ES" sz="24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2400" b="1" baseline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University</a:t>
                      </a:r>
                      <a:r>
                        <a:rPr lang="es-ES" sz="24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of </a:t>
                      </a:r>
                      <a:r>
                        <a:rPr lang="es-ES" sz="2400" b="1" baseline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Applied</a:t>
                      </a:r>
                      <a:r>
                        <a:rPr lang="es-ES" sz="24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2400" b="1" baseline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Sciences</a:t>
                      </a:r>
                      <a:r>
                        <a:rPr lang="es-ES" sz="24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2400" b="1" baseline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Wildau</a:t>
                      </a:r>
                      <a:endParaRPr lang="es-E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400" b="1" dirty="0">
                          <a:effectLst/>
                        </a:rPr>
                        <a:t>Inglés C1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400" b="1" dirty="0">
                          <a:effectLst/>
                        </a:rPr>
                        <a:t>3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359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2985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8B9A6F07-12BE-7941-ABA3-7EE782B06BF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1455" y="5702559"/>
            <a:ext cx="913130" cy="544830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60B6C091-777E-6446-AF78-D1DABD90B0D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253" y="5666116"/>
            <a:ext cx="1231265" cy="654685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8D87F919-0CE1-9240-968D-DE06D84A71DD}"/>
              </a:ext>
            </a:extLst>
          </p:cNvPr>
          <p:cNvSpPr/>
          <p:nvPr/>
        </p:nvSpPr>
        <p:spPr>
          <a:xfrm>
            <a:off x="1044268" y="427462"/>
            <a:ext cx="10351007" cy="14465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endParaRPr lang="es-ES" sz="20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INFORMACIÓN DE INTERÉS PARA EL ALUMNADO UCO DE DTIM COMERCIO EXTERIOR</a:t>
            </a:r>
          </a:p>
          <a:p>
            <a:pPr algn="ctr">
              <a:spcAft>
                <a:spcPts val="0"/>
              </a:spcAft>
            </a:pPr>
            <a:endParaRPr lang="es-E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DCD84372-2DB0-CB40-817D-A61C01DA8F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3900154"/>
              </p:ext>
            </p:extLst>
          </p:nvPr>
        </p:nvGraphicFramePr>
        <p:xfrm>
          <a:off x="383801" y="2341735"/>
          <a:ext cx="4240784" cy="1446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1EC1D874-E1E3-D842-82F8-DA5F63E14117}"/>
              </a:ext>
            </a:extLst>
          </p:cNvPr>
          <p:cNvSpPr txBox="1"/>
          <p:nvPr/>
        </p:nvSpPr>
        <p:spPr>
          <a:xfrm>
            <a:off x="4684522" y="2649511"/>
            <a:ext cx="71236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PENDIENTE DE CONVOCAR POR LA ORI</a:t>
            </a:r>
          </a:p>
          <a:p>
            <a:pPr algn="ctr"/>
            <a:r>
              <a:rPr lang="es-ES" sz="2400" dirty="0"/>
              <a:t>https://</a:t>
            </a:r>
            <a:r>
              <a:rPr lang="es-ES" sz="2400" dirty="0" err="1"/>
              <a:t>www.uco.es</a:t>
            </a:r>
            <a:r>
              <a:rPr lang="es-ES" sz="2400" dirty="0"/>
              <a:t>/internacional/movilidad/es/</a:t>
            </a:r>
          </a:p>
          <a:p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1873732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8B9A6F07-12BE-7941-ABA3-7EE782B06BF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1455" y="5702559"/>
            <a:ext cx="913130" cy="544830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60B6C091-777E-6446-AF78-D1DABD90B0D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253" y="5666116"/>
            <a:ext cx="1231265" cy="654685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8D87F919-0CE1-9240-968D-DE06D84A71DD}"/>
              </a:ext>
            </a:extLst>
          </p:cNvPr>
          <p:cNvSpPr/>
          <p:nvPr/>
        </p:nvSpPr>
        <p:spPr>
          <a:xfrm>
            <a:off x="1044268" y="427462"/>
            <a:ext cx="10351007" cy="14465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endParaRPr lang="es-ES" sz="20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INFORMACIÓN DE INTERÉS PARA EL ALUMNADO UCO DE DTIM COMERCIO EXTERIOR</a:t>
            </a:r>
          </a:p>
          <a:p>
            <a:pPr algn="ctr">
              <a:spcAft>
                <a:spcPts val="0"/>
              </a:spcAft>
            </a:pPr>
            <a:endParaRPr lang="es-E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DCD84372-2DB0-CB40-817D-A61C01DA8F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3406078"/>
              </p:ext>
            </p:extLst>
          </p:nvPr>
        </p:nvGraphicFramePr>
        <p:xfrm>
          <a:off x="1682496" y="2256652"/>
          <a:ext cx="9985248" cy="28324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6AF733F5-E7D3-E74C-BD34-285B0100583A}"/>
              </a:ext>
            </a:extLst>
          </p:cNvPr>
          <p:cNvSpPr txBox="1"/>
          <p:nvPr/>
        </p:nvSpPr>
        <p:spPr>
          <a:xfrm>
            <a:off x="3393440" y="2256652"/>
            <a:ext cx="6071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/>
              <a:t>2º CURSO ACADÉMICO</a:t>
            </a:r>
          </a:p>
        </p:txBody>
      </p:sp>
    </p:spTree>
    <p:extLst>
      <p:ext uri="{BB962C8B-B14F-4D97-AF65-F5344CB8AC3E}">
        <p14:creationId xmlns:p14="http://schemas.microsoft.com/office/powerpoint/2010/main" val="1957889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8B9A6F07-12BE-7941-ABA3-7EE782B06BF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1455" y="5702559"/>
            <a:ext cx="913130" cy="544830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60B6C091-777E-6446-AF78-D1DABD90B0D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253" y="5666116"/>
            <a:ext cx="1231265" cy="654685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8D87F919-0CE1-9240-968D-DE06D84A71DD}"/>
              </a:ext>
            </a:extLst>
          </p:cNvPr>
          <p:cNvSpPr/>
          <p:nvPr/>
        </p:nvSpPr>
        <p:spPr>
          <a:xfrm>
            <a:off x="1044268" y="427462"/>
            <a:ext cx="10351007" cy="14465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endParaRPr lang="es-ES" sz="20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INFORMACIÓN DE INTERÉS PARA EL ALUMNADO UCO DE DTIM COMERCIO EXTERIOR</a:t>
            </a:r>
          </a:p>
          <a:p>
            <a:pPr algn="ctr">
              <a:spcAft>
                <a:spcPts val="0"/>
              </a:spcAft>
            </a:pPr>
            <a:endParaRPr lang="es-E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DCD84372-2DB0-CB40-817D-A61C01DA8F92}"/>
              </a:ext>
            </a:extLst>
          </p:cNvPr>
          <p:cNvGraphicFramePr/>
          <p:nvPr/>
        </p:nvGraphicFramePr>
        <p:xfrm>
          <a:off x="383801" y="2341735"/>
          <a:ext cx="4240784" cy="1446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1EC1D874-E1E3-D842-82F8-DA5F63E14117}"/>
              </a:ext>
            </a:extLst>
          </p:cNvPr>
          <p:cNvSpPr txBox="1"/>
          <p:nvPr/>
        </p:nvSpPr>
        <p:spPr>
          <a:xfrm>
            <a:off x="4684522" y="2084832"/>
            <a:ext cx="712367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/>
              <a:t>SEGUNDO AÑO:</a:t>
            </a:r>
          </a:p>
          <a:p>
            <a:r>
              <a:rPr lang="es-ES" sz="2800" dirty="0"/>
              <a:t>El alumnado de la UCO, beneficiario de ayuda de movilidad por DTIM, debe matricularse de: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800" dirty="0"/>
              <a:t>TFM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800" dirty="0"/>
              <a:t>las prácticas externas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800" dirty="0"/>
          </a:p>
          <a:p>
            <a:r>
              <a:rPr lang="es-ES" sz="2800" dirty="0"/>
              <a:t>El alumnado debe tener en cuenta los posibles efectos en la concesión de becas al estudio y bonificaciones de los precios públicos por servicios.</a:t>
            </a:r>
          </a:p>
        </p:txBody>
      </p:sp>
    </p:spTree>
    <p:extLst>
      <p:ext uri="{BB962C8B-B14F-4D97-AF65-F5344CB8AC3E}">
        <p14:creationId xmlns:p14="http://schemas.microsoft.com/office/powerpoint/2010/main" val="605606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8B9A6F07-12BE-7941-ABA3-7EE782B06BF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3002" y="5702559"/>
            <a:ext cx="913130" cy="544830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60B6C091-777E-6446-AF78-D1DABD90B0D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1799" y="5666116"/>
            <a:ext cx="1231265" cy="654685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8D87F919-0CE1-9240-968D-DE06D84A71DD}"/>
              </a:ext>
            </a:extLst>
          </p:cNvPr>
          <p:cNvSpPr/>
          <p:nvPr/>
        </p:nvSpPr>
        <p:spPr>
          <a:xfrm>
            <a:off x="1044268" y="132998"/>
            <a:ext cx="10351007" cy="14465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endParaRPr lang="es-ES" sz="20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INFORMACIÓN DE INTERÉS PARA EL ALUMNADO UCO DE DTIM COMERCIO EXTERIOR</a:t>
            </a:r>
          </a:p>
          <a:p>
            <a:pPr algn="ctr">
              <a:spcAft>
                <a:spcPts val="0"/>
              </a:spcAft>
            </a:pPr>
            <a:endParaRPr lang="es-E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DCD84372-2DB0-CB40-817D-A61C01DA8F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97554728"/>
              </p:ext>
            </p:extLst>
          </p:nvPr>
        </p:nvGraphicFramePr>
        <p:xfrm>
          <a:off x="11841" y="2341735"/>
          <a:ext cx="4240784" cy="1446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1EC1D874-E1E3-D842-82F8-DA5F63E14117}"/>
              </a:ext>
            </a:extLst>
          </p:cNvPr>
          <p:cNvSpPr txBox="1"/>
          <p:nvPr/>
        </p:nvSpPr>
        <p:spPr>
          <a:xfrm>
            <a:off x="4215539" y="1716384"/>
            <a:ext cx="788678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ES" sz="2400" dirty="0"/>
              <a:t>El alumnado de la UCO seleccionado tiene que </a:t>
            </a:r>
            <a:r>
              <a:rPr lang="es-ES" sz="2400" b="1" dirty="0"/>
              <a:t>inscribirse y matricularse en la Universidad de </a:t>
            </a:r>
            <a:r>
              <a:rPr lang="es-ES" sz="2400" b="1" dirty="0" err="1"/>
              <a:t>Wildau</a:t>
            </a:r>
            <a:r>
              <a:rPr lang="es-ES" sz="2400" b="1" dirty="0"/>
              <a:t> </a:t>
            </a:r>
            <a:r>
              <a:rPr lang="es-ES" sz="2400" dirty="0"/>
              <a:t>de la asignaturas que establece el itinerario formativo de DTI siguiendo las indicaciones de esta Universidad.</a:t>
            </a:r>
          </a:p>
          <a:p>
            <a:r>
              <a:rPr lang="es-ES" sz="2400" dirty="0"/>
              <a:t> </a:t>
            </a:r>
          </a:p>
          <a:p>
            <a:pPr lvl="0"/>
            <a:r>
              <a:rPr lang="es-ES" sz="2400" dirty="0"/>
              <a:t>Los </a:t>
            </a:r>
            <a:r>
              <a:rPr lang="es-ES" sz="2400" b="1" dirty="0"/>
              <a:t>precios públicos por servicios académicos solo se pagan en la UCO, </a:t>
            </a:r>
            <a:r>
              <a:rPr lang="es-ES" sz="2400" dirty="0"/>
              <a:t>conforme al Convenio suscrito.</a:t>
            </a:r>
          </a:p>
          <a:p>
            <a:r>
              <a:rPr lang="de-DE" sz="2400" dirty="0"/>
              <a:t>(Los </a:t>
            </a:r>
            <a:r>
              <a:rPr lang="de-DE" sz="2400" dirty="0" err="1"/>
              <a:t>estudiantes</a:t>
            </a:r>
            <a:r>
              <a:rPr lang="de-DE" sz="2400" dirty="0"/>
              <a:t> de la UCO en Wildau </a:t>
            </a:r>
            <a:r>
              <a:rPr lang="de-DE" sz="2400" dirty="0" err="1"/>
              <a:t>tienen</a:t>
            </a:r>
            <a:r>
              <a:rPr lang="de-DE" sz="2400" dirty="0"/>
              <a:t> </a:t>
            </a:r>
            <a:r>
              <a:rPr lang="de-DE" sz="2400" dirty="0" err="1"/>
              <a:t>que</a:t>
            </a:r>
            <a:r>
              <a:rPr lang="de-DE" sz="2400" dirty="0"/>
              <a:t> </a:t>
            </a:r>
            <a:r>
              <a:rPr lang="de-DE" sz="2400" dirty="0" err="1"/>
              <a:t>cubrir</a:t>
            </a:r>
            <a:r>
              <a:rPr lang="de-DE" sz="2400" dirty="0"/>
              <a:t> </a:t>
            </a:r>
            <a:r>
              <a:rPr lang="de-DE" sz="2400" dirty="0" err="1"/>
              <a:t>el</a:t>
            </a:r>
            <a:r>
              <a:rPr lang="de-DE" sz="2400" dirty="0"/>
              <a:t> </a:t>
            </a:r>
            <a:r>
              <a:rPr lang="de-DE" sz="2400" dirty="0" err="1"/>
              <a:t>coste</a:t>
            </a:r>
            <a:r>
              <a:rPr lang="de-DE" sz="2400" dirty="0"/>
              <a:t> del </a:t>
            </a:r>
            <a:r>
              <a:rPr lang="de-DE" sz="2400" dirty="0" err="1"/>
              <a:t>billete</a:t>
            </a:r>
            <a:r>
              <a:rPr lang="de-DE" sz="2400" dirty="0"/>
              <a:t> de </a:t>
            </a:r>
            <a:r>
              <a:rPr lang="de-DE" sz="2400" dirty="0" err="1"/>
              <a:t>transporte</a:t>
            </a:r>
            <a:r>
              <a:rPr lang="de-DE" sz="2400" dirty="0"/>
              <a:t> </a:t>
            </a:r>
            <a:r>
              <a:rPr lang="de-DE" sz="2400" dirty="0" err="1"/>
              <a:t>público</a:t>
            </a:r>
            <a:r>
              <a:rPr lang="de-DE" sz="2400" dirty="0"/>
              <a:t> </a:t>
            </a:r>
            <a:r>
              <a:rPr lang="de-DE" sz="2400" dirty="0" err="1"/>
              <a:t>local</a:t>
            </a:r>
            <a:r>
              <a:rPr lang="de-DE" sz="2400" dirty="0"/>
              <a:t>).</a:t>
            </a:r>
            <a:endParaRPr lang="es-ES" sz="2400" dirty="0"/>
          </a:p>
          <a:p>
            <a:endParaRPr lang="es-ES" sz="2400" dirty="0"/>
          </a:p>
          <a:p>
            <a:pPr lvl="0"/>
            <a:r>
              <a:rPr lang="es-ES" sz="2400" dirty="0"/>
              <a:t>La UCO enviará a la Universidad de </a:t>
            </a:r>
            <a:r>
              <a:rPr lang="es-ES" sz="2400" dirty="0" err="1"/>
              <a:t>Wildau</a:t>
            </a:r>
            <a:r>
              <a:rPr lang="es-ES" sz="2400" dirty="0"/>
              <a:t> los expedientes de los alumnos para que procedan al </a:t>
            </a:r>
            <a:r>
              <a:rPr lang="es-ES" sz="2400" b="1" dirty="0"/>
              <a:t>reconocimiento de las asignaturas realizadas en la UCO </a:t>
            </a:r>
            <a:r>
              <a:rPr lang="es-ES" sz="2400" dirty="0"/>
              <a:t>previa solicitud del alumno con el objeto de solicitar el título alemán.</a:t>
            </a:r>
          </a:p>
          <a:p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40518710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1085</TotalTime>
  <Words>645</Words>
  <Application>Microsoft Office PowerPoint</Application>
  <PresentationFormat>Panorámica</PresentationFormat>
  <Paragraphs>95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Alejandrina Urquízar Herrera</dc:creator>
  <cp:lastModifiedBy>Mª Teresa Ortega Frías</cp:lastModifiedBy>
  <cp:revision>100</cp:revision>
  <dcterms:created xsi:type="dcterms:W3CDTF">2021-06-09T14:59:27Z</dcterms:created>
  <dcterms:modified xsi:type="dcterms:W3CDTF">2025-01-14T10:17:12Z</dcterms:modified>
</cp:coreProperties>
</file>